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94660"/>
  </p:normalViewPr>
  <p:slideViewPr>
    <p:cSldViewPr>
      <p:cViewPr>
        <p:scale>
          <a:sx n="50" d="100"/>
          <a:sy n="50" d="100"/>
        </p:scale>
        <p:origin x="-3450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0B055-2A7E-49D0-91E5-98507DACC0C9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ED464-4229-4DD4-BE81-AC4083FE1B4E}">
      <dgm:prSet phldrT="[Текст]" phldr="1"/>
      <dgm:spPr/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9B7B0C0-EA95-458C-A339-3E0F981DEF25}" type="parTrans" cxnId="{44A8EC1C-FCBE-4E7D-B03C-82F0F7DB082B}">
      <dgm:prSet/>
      <dgm:spPr/>
      <dgm:t>
        <a:bodyPr/>
        <a:lstStyle/>
        <a:p>
          <a:endParaRPr lang="ru-RU"/>
        </a:p>
      </dgm:t>
    </dgm:pt>
    <dgm:pt modelId="{FCD0D8DE-E779-47D7-814E-96A6D70B9F39}" type="sibTrans" cxnId="{44A8EC1C-FCBE-4E7D-B03C-82F0F7DB082B}">
      <dgm:prSet/>
      <dgm:spPr/>
      <dgm:t>
        <a:bodyPr/>
        <a:lstStyle/>
        <a:p>
          <a:endParaRPr lang="ru-RU"/>
        </a:p>
      </dgm:t>
    </dgm:pt>
    <dgm:pt modelId="{F84B8936-DDA8-4FA6-8B0F-8BBA442C8B9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Інтеграція навчальних предметів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3BD5D151-FFA9-4E1B-87A1-A57E7D2F8B89}" type="parTrans" cxnId="{3A94EE56-824C-4D38-9977-4F8FBF43CBA5}">
      <dgm:prSet/>
      <dgm:spPr/>
      <dgm:t>
        <a:bodyPr/>
        <a:lstStyle/>
        <a:p>
          <a:endParaRPr lang="ru-RU"/>
        </a:p>
      </dgm:t>
    </dgm:pt>
    <dgm:pt modelId="{27BA7F56-240D-49C9-94BE-2F7F200CA021}" type="sibTrans" cxnId="{3A94EE56-824C-4D38-9977-4F8FBF43CBA5}">
      <dgm:prSet/>
      <dgm:spPr/>
      <dgm:t>
        <a:bodyPr/>
        <a:lstStyle/>
        <a:p>
          <a:endParaRPr lang="ru-RU"/>
        </a:p>
      </dgm:t>
    </dgm:pt>
    <dgm:pt modelId="{4EA8DC5C-70AC-4B29-84F4-C73D571D2F5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Диференціація навчання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EE7767BB-A12A-4D95-B6FF-7A4568875186}" type="parTrans" cxnId="{5A345E69-8C3E-4B53-A7B0-6A8B5DDE26C0}">
      <dgm:prSet/>
      <dgm:spPr/>
      <dgm:t>
        <a:bodyPr/>
        <a:lstStyle/>
        <a:p>
          <a:endParaRPr lang="ru-RU"/>
        </a:p>
      </dgm:t>
    </dgm:pt>
    <dgm:pt modelId="{CA1FDC51-8D68-4515-95D0-814F944BE254}" type="sibTrans" cxnId="{5A345E69-8C3E-4B53-A7B0-6A8B5DDE26C0}">
      <dgm:prSet/>
      <dgm:spPr/>
      <dgm:t>
        <a:bodyPr/>
        <a:lstStyle/>
        <a:p>
          <a:endParaRPr lang="ru-RU"/>
        </a:p>
      </dgm:t>
    </dgm:pt>
    <dgm:pt modelId="{4B239DBE-D4D6-455A-BD3A-376E2604E1E1}">
      <dgm:prSet phldrT="[Текст]" phldr="1"/>
      <dgm:spPr/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D318F3-FA2B-465F-9569-070BD719C481}" type="parTrans" cxnId="{D7D72CF2-B4D8-4961-A37D-6BDA7750FAB9}">
      <dgm:prSet/>
      <dgm:spPr/>
      <dgm:t>
        <a:bodyPr/>
        <a:lstStyle/>
        <a:p>
          <a:endParaRPr lang="ru-RU"/>
        </a:p>
      </dgm:t>
    </dgm:pt>
    <dgm:pt modelId="{4596C301-6BAF-4C64-BC75-D42AEA9815B3}" type="sibTrans" cxnId="{D7D72CF2-B4D8-4961-A37D-6BDA7750FAB9}">
      <dgm:prSet/>
      <dgm:spPr/>
      <dgm:t>
        <a:bodyPr/>
        <a:lstStyle/>
        <a:p>
          <a:endParaRPr lang="ru-RU"/>
        </a:p>
      </dgm:t>
    </dgm:pt>
    <dgm:pt modelId="{EBF2DB91-39A7-4C21-B186-898366DD7D0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Активізація пізнавальної активності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C01C2CA-4360-4C37-8948-965BE5AAE1FE}" type="parTrans" cxnId="{116746C7-0BDE-4232-934B-A11F4CCBE336}">
      <dgm:prSet/>
      <dgm:spPr/>
      <dgm:t>
        <a:bodyPr/>
        <a:lstStyle/>
        <a:p>
          <a:endParaRPr lang="ru-RU"/>
        </a:p>
      </dgm:t>
    </dgm:pt>
    <dgm:pt modelId="{8B652088-B4A9-4098-A407-62EA4EE9D2D7}" type="sibTrans" cxnId="{116746C7-0BDE-4232-934B-A11F4CCBE336}">
      <dgm:prSet/>
      <dgm:spPr/>
      <dgm:t>
        <a:bodyPr/>
        <a:lstStyle/>
        <a:p>
          <a:endParaRPr lang="ru-RU"/>
        </a:p>
      </dgm:t>
    </dgm:pt>
    <dgm:pt modelId="{AD97DA51-D1EF-455D-BC27-5516EF10009F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Розкриття творчого потенціалу учнів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8E5BD54-DEDA-446B-845C-765FA77C5A1A}" type="parTrans" cxnId="{4090C366-E029-47E5-A285-1E1AD7CC3B59}">
      <dgm:prSet/>
      <dgm:spPr/>
      <dgm:t>
        <a:bodyPr/>
        <a:lstStyle/>
        <a:p>
          <a:endParaRPr lang="ru-RU"/>
        </a:p>
      </dgm:t>
    </dgm:pt>
    <dgm:pt modelId="{D906A8F2-CD40-41F7-A0CC-F100C3E753D6}" type="sibTrans" cxnId="{4090C366-E029-47E5-A285-1E1AD7CC3B59}">
      <dgm:prSet/>
      <dgm:spPr/>
      <dgm:t>
        <a:bodyPr/>
        <a:lstStyle/>
        <a:p>
          <a:endParaRPr lang="ru-RU"/>
        </a:p>
      </dgm:t>
    </dgm:pt>
    <dgm:pt modelId="{673F3746-FBA6-476D-BEED-F4727B0B4CEF}">
      <dgm:prSet phldrT="[Текст]" phldr="1"/>
      <dgm:spPr/>
      <dgm:t>
        <a:bodyPr/>
        <a:lstStyle/>
        <a:p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EB14901-3A28-4631-BD16-5FFEF97D5D99}" type="parTrans" cxnId="{3F053690-2464-4587-956A-13F8065076CD}">
      <dgm:prSet/>
      <dgm:spPr/>
      <dgm:t>
        <a:bodyPr/>
        <a:lstStyle/>
        <a:p>
          <a:endParaRPr lang="ru-RU"/>
        </a:p>
      </dgm:t>
    </dgm:pt>
    <dgm:pt modelId="{88622FD2-1817-4144-A85C-E0289C19B405}" type="sibTrans" cxnId="{3F053690-2464-4587-956A-13F8065076CD}">
      <dgm:prSet/>
      <dgm:spPr/>
      <dgm:t>
        <a:bodyPr/>
        <a:lstStyle/>
        <a:p>
          <a:endParaRPr lang="ru-RU"/>
        </a:p>
      </dgm:t>
    </dgm:pt>
    <dgm:pt modelId="{8E39B06B-BD23-43D6-91E0-515564EB17B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Інтенсифікація навчального процесу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6988CDE3-6E44-406E-B151-4344E4AB3730}" type="parTrans" cxnId="{6E4F2F02-E4B2-41B5-A0F8-A0E921C23359}">
      <dgm:prSet/>
      <dgm:spPr/>
      <dgm:t>
        <a:bodyPr/>
        <a:lstStyle/>
        <a:p>
          <a:endParaRPr lang="ru-RU"/>
        </a:p>
      </dgm:t>
    </dgm:pt>
    <dgm:pt modelId="{19C1C89C-7EB4-42C4-AEE5-16871E8CD33C}" type="sibTrans" cxnId="{6E4F2F02-E4B2-41B5-A0F8-A0E921C23359}">
      <dgm:prSet/>
      <dgm:spPr/>
      <dgm:t>
        <a:bodyPr/>
        <a:lstStyle/>
        <a:p>
          <a:endParaRPr lang="ru-RU"/>
        </a:p>
      </dgm:t>
    </dgm:pt>
    <dgm:pt modelId="{9366BD8A-25FB-4D7A-BDCB-9D447913FE6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Розширення та поглиблення теоретичної бази знань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6EC0216-F853-43C5-870A-0B640620B1E9}" type="parTrans" cxnId="{23DCF044-C16E-484C-98D3-0F0D6083F3C4}">
      <dgm:prSet/>
      <dgm:spPr/>
      <dgm:t>
        <a:bodyPr/>
        <a:lstStyle/>
        <a:p>
          <a:endParaRPr lang="ru-RU"/>
        </a:p>
      </dgm:t>
    </dgm:pt>
    <dgm:pt modelId="{15D410CF-E759-4714-995B-A616A76808CD}" type="sibTrans" cxnId="{23DCF044-C16E-484C-98D3-0F0D6083F3C4}">
      <dgm:prSet/>
      <dgm:spPr/>
      <dgm:t>
        <a:bodyPr/>
        <a:lstStyle/>
        <a:p>
          <a:endParaRPr lang="ru-RU"/>
        </a:p>
      </dgm:t>
    </dgm:pt>
    <dgm:pt modelId="{7DE4F48B-3B3E-455A-9F61-81C913603631}" type="pres">
      <dgm:prSet presAssocID="{AEB0B055-2A7E-49D0-91E5-98507DACC0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D81BC1A-7D34-421C-873A-5CC270CF8ECA}" type="pres">
      <dgm:prSet presAssocID="{4D7ED464-4229-4DD4-BE81-AC4083FE1B4E}" presName="compNode" presStyleCnt="0"/>
      <dgm:spPr/>
    </dgm:pt>
    <dgm:pt modelId="{74B6A0A9-3748-478E-8B1C-82E764D02145}" type="pres">
      <dgm:prSet presAssocID="{4D7ED464-4229-4DD4-BE81-AC4083FE1B4E}" presName="aNode" presStyleLbl="bgShp" presStyleIdx="0" presStyleCnt="3"/>
      <dgm:spPr/>
      <dgm:t>
        <a:bodyPr/>
        <a:lstStyle/>
        <a:p>
          <a:endParaRPr lang="uk-UA"/>
        </a:p>
      </dgm:t>
    </dgm:pt>
    <dgm:pt modelId="{35C4CDFA-2F61-4571-B32D-12CDE3976959}" type="pres">
      <dgm:prSet presAssocID="{4D7ED464-4229-4DD4-BE81-AC4083FE1B4E}" presName="textNode" presStyleLbl="bgShp" presStyleIdx="0" presStyleCnt="3"/>
      <dgm:spPr/>
      <dgm:t>
        <a:bodyPr/>
        <a:lstStyle/>
        <a:p>
          <a:endParaRPr lang="uk-UA"/>
        </a:p>
      </dgm:t>
    </dgm:pt>
    <dgm:pt modelId="{1BCCE7A7-B8F6-4C8C-9012-826BC289DCB4}" type="pres">
      <dgm:prSet presAssocID="{4D7ED464-4229-4DD4-BE81-AC4083FE1B4E}" presName="compChildNode" presStyleCnt="0"/>
      <dgm:spPr/>
    </dgm:pt>
    <dgm:pt modelId="{BAD36757-FFA1-4293-8CA4-7CEC3496FEE1}" type="pres">
      <dgm:prSet presAssocID="{4D7ED464-4229-4DD4-BE81-AC4083FE1B4E}" presName="theInnerList" presStyleCnt="0"/>
      <dgm:spPr/>
    </dgm:pt>
    <dgm:pt modelId="{40D9224E-11E6-4F2C-964D-4CD55E186647}" type="pres">
      <dgm:prSet presAssocID="{F84B8936-DDA8-4FA6-8B0F-8BBA442C8B96}" presName="childNode" presStyleLbl="node1" presStyleIdx="0" presStyleCnt="6" custLinFactY="-36409" custLinFactNeighborX="98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893E09-A6FA-4306-9026-24072E4CFF68}" type="pres">
      <dgm:prSet presAssocID="{F84B8936-DDA8-4FA6-8B0F-8BBA442C8B96}" presName="aSpace2" presStyleCnt="0"/>
      <dgm:spPr/>
    </dgm:pt>
    <dgm:pt modelId="{4817580C-647C-47A4-AD10-F1C8E58F8BA4}" type="pres">
      <dgm:prSet presAssocID="{4EA8DC5C-70AC-4B29-84F4-C73D571D2F59}" presName="childNode" presStyleLbl="node1" presStyleIdx="1" presStyleCnt="6" custLinFactY="-19011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EF6BB5-22B2-4BDE-AF1A-B7F1F7A4C866}" type="pres">
      <dgm:prSet presAssocID="{4D7ED464-4229-4DD4-BE81-AC4083FE1B4E}" presName="aSpace" presStyleCnt="0"/>
      <dgm:spPr/>
    </dgm:pt>
    <dgm:pt modelId="{7915AB92-FEFD-49AB-9A32-4D5F0E0E9726}" type="pres">
      <dgm:prSet presAssocID="{4B239DBE-D4D6-455A-BD3A-376E2604E1E1}" presName="compNode" presStyleCnt="0"/>
      <dgm:spPr/>
    </dgm:pt>
    <dgm:pt modelId="{56BC46F5-9BF0-429F-9475-E12033100CD9}" type="pres">
      <dgm:prSet presAssocID="{4B239DBE-D4D6-455A-BD3A-376E2604E1E1}" presName="aNode" presStyleLbl="bgShp" presStyleIdx="1" presStyleCnt="3"/>
      <dgm:spPr/>
      <dgm:t>
        <a:bodyPr/>
        <a:lstStyle/>
        <a:p>
          <a:endParaRPr lang="uk-UA"/>
        </a:p>
      </dgm:t>
    </dgm:pt>
    <dgm:pt modelId="{7C389EE0-9220-4133-B83E-DF4054530568}" type="pres">
      <dgm:prSet presAssocID="{4B239DBE-D4D6-455A-BD3A-376E2604E1E1}" presName="textNode" presStyleLbl="bgShp" presStyleIdx="1" presStyleCnt="3"/>
      <dgm:spPr/>
      <dgm:t>
        <a:bodyPr/>
        <a:lstStyle/>
        <a:p>
          <a:endParaRPr lang="uk-UA"/>
        </a:p>
      </dgm:t>
    </dgm:pt>
    <dgm:pt modelId="{EBA1B85E-21A0-4902-8823-14D2D7D67F3D}" type="pres">
      <dgm:prSet presAssocID="{4B239DBE-D4D6-455A-BD3A-376E2604E1E1}" presName="compChildNode" presStyleCnt="0"/>
      <dgm:spPr/>
    </dgm:pt>
    <dgm:pt modelId="{E0306029-0D51-456E-8E6E-1F892E5C7A39}" type="pres">
      <dgm:prSet presAssocID="{4B239DBE-D4D6-455A-BD3A-376E2604E1E1}" presName="theInnerList" presStyleCnt="0"/>
      <dgm:spPr/>
    </dgm:pt>
    <dgm:pt modelId="{A9A30F16-BCED-4DD3-A4C9-9B0D8E7EBD4A}" type="pres">
      <dgm:prSet presAssocID="{EBF2DB91-39A7-4C21-B186-898366DD7D01}" presName="childNode" presStyleLbl="node1" presStyleIdx="2" presStyleCnt="6" custLinFactY="-36409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947F23-AC08-473A-992E-405140CA5172}" type="pres">
      <dgm:prSet presAssocID="{EBF2DB91-39A7-4C21-B186-898366DD7D01}" presName="aSpace2" presStyleCnt="0"/>
      <dgm:spPr/>
    </dgm:pt>
    <dgm:pt modelId="{25C312DD-D346-480B-80CC-5224C7693F46}" type="pres">
      <dgm:prSet presAssocID="{AD97DA51-D1EF-455D-BC27-5516EF10009F}" presName="childNode" presStyleLbl="node1" presStyleIdx="3" presStyleCnt="6" custLinFactY="-137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294F44-C2DE-45C1-9A7C-E21813BC08BB}" type="pres">
      <dgm:prSet presAssocID="{4B239DBE-D4D6-455A-BD3A-376E2604E1E1}" presName="aSpace" presStyleCnt="0"/>
      <dgm:spPr/>
    </dgm:pt>
    <dgm:pt modelId="{329A7281-54E0-4716-B87B-1C124C2AAA55}" type="pres">
      <dgm:prSet presAssocID="{673F3746-FBA6-476D-BEED-F4727B0B4CEF}" presName="compNode" presStyleCnt="0"/>
      <dgm:spPr/>
    </dgm:pt>
    <dgm:pt modelId="{50D07893-9767-47DF-9823-952818CBEB71}" type="pres">
      <dgm:prSet presAssocID="{673F3746-FBA6-476D-BEED-F4727B0B4CEF}" presName="aNode" presStyleLbl="bgShp" presStyleIdx="2" presStyleCnt="3"/>
      <dgm:spPr/>
      <dgm:t>
        <a:bodyPr/>
        <a:lstStyle/>
        <a:p>
          <a:endParaRPr lang="uk-UA"/>
        </a:p>
      </dgm:t>
    </dgm:pt>
    <dgm:pt modelId="{641781FB-D565-4462-8F11-6F2802E407C2}" type="pres">
      <dgm:prSet presAssocID="{673F3746-FBA6-476D-BEED-F4727B0B4CEF}" presName="textNode" presStyleLbl="bgShp" presStyleIdx="2" presStyleCnt="3"/>
      <dgm:spPr/>
      <dgm:t>
        <a:bodyPr/>
        <a:lstStyle/>
        <a:p>
          <a:endParaRPr lang="uk-UA"/>
        </a:p>
      </dgm:t>
    </dgm:pt>
    <dgm:pt modelId="{3D765C5C-B934-4038-B7B5-F5861FA2CCFF}" type="pres">
      <dgm:prSet presAssocID="{673F3746-FBA6-476D-BEED-F4727B0B4CEF}" presName="compChildNode" presStyleCnt="0"/>
      <dgm:spPr/>
    </dgm:pt>
    <dgm:pt modelId="{F61ACAF9-3954-4266-A6CF-F2B20429F287}" type="pres">
      <dgm:prSet presAssocID="{673F3746-FBA6-476D-BEED-F4727B0B4CEF}" presName="theInnerList" presStyleCnt="0"/>
      <dgm:spPr/>
    </dgm:pt>
    <dgm:pt modelId="{C2906E7D-6F40-4EAE-B92B-FCEAD1E9DC42}" type="pres">
      <dgm:prSet presAssocID="{8E39B06B-BD23-43D6-91E0-515564EB17B6}" presName="childNode" presStyleLbl="node1" presStyleIdx="4" presStyleCnt="6" custLinFactY="-364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100EC-7884-4159-9209-928AC08CF985}" type="pres">
      <dgm:prSet presAssocID="{8E39B06B-BD23-43D6-91E0-515564EB17B6}" presName="aSpace2" presStyleCnt="0"/>
      <dgm:spPr/>
    </dgm:pt>
    <dgm:pt modelId="{5798B4F4-98AB-4869-B4B1-7C21FCF48704}" type="pres">
      <dgm:prSet presAssocID="{9366BD8A-25FB-4D7A-BDCB-9D447913FE66}" presName="childNode" presStyleLbl="node1" presStyleIdx="5" presStyleCnt="6" custLinFactY="-8388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3343F3-DA53-49A7-A847-FDB1F4A74501}" type="presOf" srcId="{F84B8936-DDA8-4FA6-8B0F-8BBA442C8B96}" destId="{40D9224E-11E6-4F2C-964D-4CD55E186647}" srcOrd="0" destOrd="0" presId="urn:microsoft.com/office/officeart/2005/8/layout/lProcess2"/>
    <dgm:cxn modelId="{3F053690-2464-4587-956A-13F8065076CD}" srcId="{AEB0B055-2A7E-49D0-91E5-98507DACC0C9}" destId="{673F3746-FBA6-476D-BEED-F4727B0B4CEF}" srcOrd="2" destOrd="0" parTransId="{0EB14901-3A28-4631-BD16-5FFEF97D5D99}" sibTransId="{88622FD2-1817-4144-A85C-E0289C19B405}"/>
    <dgm:cxn modelId="{4090C366-E029-47E5-A285-1E1AD7CC3B59}" srcId="{4B239DBE-D4D6-455A-BD3A-376E2604E1E1}" destId="{AD97DA51-D1EF-455D-BC27-5516EF10009F}" srcOrd="1" destOrd="0" parTransId="{F8E5BD54-DEDA-446B-845C-765FA77C5A1A}" sibTransId="{D906A8F2-CD40-41F7-A0CC-F100C3E753D6}"/>
    <dgm:cxn modelId="{8FBE007C-F1F3-498E-A71D-33F20253D81A}" type="presOf" srcId="{9366BD8A-25FB-4D7A-BDCB-9D447913FE66}" destId="{5798B4F4-98AB-4869-B4B1-7C21FCF48704}" srcOrd="0" destOrd="0" presId="urn:microsoft.com/office/officeart/2005/8/layout/lProcess2"/>
    <dgm:cxn modelId="{378CB2EC-6C79-4C90-993C-10545E0E8B03}" type="presOf" srcId="{673F3746-FBA6-476D-BEED-F4727B0B4CEF}" destId="{641781FB-D565-4462-8F11-6F2802E407C2}" srcOrd="1" destOrd="0" presId="urn:microsoft.com/office/officeart/2005/8/layout/lProcess2"/>
    <dgm:cxn modelId="{166A5C84-B0B4-4635-9908-8327A2418216}" type="presOf" srcId="{EBF2DB91-39A7-4C21-B186-898366DD7D01}" destId="{A9A30F16-BCED-4DD3-A4C9-9B0D8E7EBD4A}" srcOrd="0" destOrd="0" presId="urn:microsoft.com/office/officeart/2005/8/layout/lProcess2"/>
    <dgm:cxn modelId="{761508B5-B9D4-4255-A37B-02637C12D8DB}" type="presOf" srcId="{4D7ED464-4229-4DD4-BE81-AC4083FE1B4E}" destId="{74B6A0A9-3748-478E-8B1C-82E764D02145}" srcOrd="0" destOrd="0" presId="urn:microsoft.com/office/officeart/2005/8/layout/lProcess2"/>
    <dgm:cxn modelId="{D7D72CF2-B4D8-4961-A37D-6BDA7750FAB9}" srcId="{AEB0B055-2A7E-49D0-91E5-98507DACC0C9}" destId="{4B239DBE-D4D6-455A-BD3A-376E2604E1E1}" srcOrd="1" destOrd="0" parTransId="{20D318F3-FA2B-465F-9569-070BD719C481}" sibTransId="{4596C301-6BAF-4C64-BC75-D42AEA9815B3}"/>
    <dgm:cxn modelId="{7B9266AA-3850-4E21-B8C5-CD90B91B7317}" type="presOf" srcId="{AD97DA51-D1EF-455D-BC27-5516EF10009F}" destId="{25C312DD-D346-480B-80CC-5224C7693F46}" srcOrd="0" destOrd="0" presId="urn:microsoft.com/office/officeart/2005/8/layout/lProcess2"/>
    <dgm:cxn modelId="{FDF97818-BF30-4C68-96D2-54C418DD2A64}" type="presOf" srcId="{673F3746-FBA6-476D-BEED-F4727B0B4CEF}" destId="{50D07893-9767-47DF-9823-952818CBEB71}" srcOrd="0" destOrd="0" presId="urn:microsoft.com/office/officeart/2005/8/layout/lProcess2"/>
    <dgm:cxn modelId="{EEB83C4F-C81D-469A-A519-FD188066B4C0}" type="presOf" srcId="{4D7ED464-4229-4DD4-BE81-AC4083FE1B4E}" destId="{35C4CDFA-2F61-4571-B32D-12CDE3976959}" srcOrd="1" destOrd="0" presId="urn:microsoft.com/office/officeart/2005/8/layout/lProcess2"/>
    <dgm:cxn modelId="{0FCDA404-D41C-4927-8CFE-73CF46B382C6}" type="presOf" srcId="{AEB0B055-2A7E-49D0-91E5-98507DACC0C9}" destId="{7DE4F48B-3B3E-455A-9F61-81C913603631}" srcOrd="0" destOrd="0" presId="urn:microsoft.com/office/officeart/2005/8/layout/lProcess2"/>
    <dgm:cxn modelId="{8C7696CF-382E-4CF4-A5CC-0566588EF2CB}" type="presOf" srcId="{4B239DBE-D4D6-455A-BD3A-376E2604E1E1}" destId="{7C389EE0-9220-4133-B83E-DF4054530568}" srcOrd="1" destOrd="0" presId="urn:microsoft.com/office/officeart/2005/8/layout/lProcess2"/>
    <dgm:cxn modelId="{116746C7-0BDE-4232-934B-A11F4CCBE336}" srcId="{4B239DBE-D4D6-455A-BD3A-376E2604E1E1}" destId="{EBF2DB91-39A7-4C21-B186-898366DD7D01}" srcOrd="0" destOrd="0" parTransId="{FC01C2CA-4360-4C37-8948-965BE5AAE1FE}" sibTransId="{8B652088-B4A9-4098-A407-62EA4EE9D2D7}"/>
    <dgm:cxn modelId="{5A345E69-8C3E-4B53-A7B0-6A8B5DDE26C0}" srcId="{4D7ED464-4229-4DD4-BE81-AC4083FE1B4E}" destId="{4EA8DC5C-70AC-4B29-84F4-C73D571D2F59}" srcOrd="1" destOrd="0" parTransId="{EE7767BB-A12A-4D95-B6FF-7A4568875186}" sibTransId="{CA1FDC51-8D68-4515-95D0-814F944BE254}"/>
    <dgm:cxn modelId="{0D7372D2-658D-40F2-B055-05F88194E306}" type="presOf" srcId="{4EA8DC5C-70AC-4B29-84F4-C73D571D2F59}" destId="{4817580C-647C-47A4-AD10-F1C8E58F8BA4}" srcOrd="0" destOrd="0" presId="urn:microsoft.com/office/officeart/2005/8/layout/lProcess2"/>
    <dgm:cxn modelId="{799FBAB0-C3C4-4E30-91D7-1C153C1A18FF}" type="presOf" srcId="{8E39B06B-BD23-43D6-91E0-515564EB17B6}" destId="{C2906E7D-6F40-4EAE-B92B-FCEAD1E9DC42}" srcOrd="0" destOrd="0" presId="urn:microsoft.com/office/officeart/2005/8/layout/lProcess2"/>
    <dgm:cxn modelId="{23DCF044-C16E-484C-98D3-0F0D6083F3C4}" srcId="{673F3746-FBA6-476D-BEED-F4727B0B4CEF}" destId="{9366BD8A-25FB-4D7A-BDCB-9D447913FE66}" srcOrd="1" destOrd="0" parTransId="{16EC0216-F853-43C5-870A-0B640620B1E9}" sibTransId="{15D410CF-E759-4714-995B-A616A76808CD}"/>
    <dgm:cxn modelId="{44A8EC1C-FCBE-4E7D-B03C-82F0F7DB082B}" srcId="{AEB0B055-2A7E-49D0-91E5-98507DACC0C9}" destId="{4D7ED464-4229-4DD4-BE81-AC4083FE1B4E}" srcOrd="0" destOrd="0" parTransId="{69B7B0C0-EA95-458C-A339-3E0F981DEF25}" sibTransId="{FCD0D8DE-E779-47D7-814E-96A6D70B9F39}"/>
    <dgm:cxn modelId="{6E4F2F02-E4B2-41B5-A0F8-A0E921C23359}" srcId="{673F3746-FBA6-476D-BEED-F4727B0B4CEF}" destId="{8E39B06B-BD23-43D6-91E0-515564EB17B6}" srcOrd="0" destOrd="0" parTransId="{6988CDE3-6E44-406E-B151-4344E4AB3730}" sibTransId="{19C1C89C-7EB4-42C4-AEE5-16871E8CD33C}"/>
    <dgm:cxn modelId="{3A94EE56-824C-4D38-9977-4F8FBF43CBA5}" srcId="{4D7ED464-4229-4DD4-BE81-AC4083FE1B4E}" destId="{F84B8936-DDA8-4FA6-8B0F-8BBA442C8B96}" srcOrd="0" destOrd="0" parTransId="{3BD5D151-FFA9-4E1B-87A1-A57E7D2F8B89}" sibTransId="{27BA7F56-240D-49C9-94BE-2F7F200CA021}"/>
    <dgm:cxn modelId="{72DE491E-C3FF-45AB-A372-F5A49B0D0F1E}" type="presOf" srcId="{4B239DBE-D4D6-455A-BD3A-376E2604E1E1}" destId="{56BC46F5-9BF0-429F-9475-E12033100CD9}" srcOrd="0" destOrd="0" presId="urn:microsoft.com/office/officeart/2005/8/layout/lProcess2"/>
    <dgm:cxn modelId="{20053F83-31F5-4E56-A4C5-3E6595E41F2B}" type="presParOf" srcId="{7DE4F48B-3B3E-455A-9F61-81C913603631}" destId="{3D81BC1A-7D34-421C-873A-5CC270CF8ECA}" srcOrd="0" destOrd="0" presId="urn:microsoft.com/office/officeart/2005/8/layout/lProcess2"/>
    <dgm:cxn modelId="{5A00D4D0-73BB-4B83-BE3C-89C37DD510AE}" type="presParOf" srcId="{3D81BC1A-7D34-421C-873A-5CC270CF8ECA}" destId="{74B6A0A9-3748-478E-8B1C-82E764D02145}" srcOrd="0" destOrd="0" presId="urn:microsoft.com/office/officeart/2005/8/layout/lProcess2"/>
    <dgm:cxn modelId="{73C24FB5-AD08-4283-8C74-AE14E42F31A3}" type="presParOf" srcId="{3D81BC1A-7D34-421C-873A-5CC270CF8ECA}" destId="{35C4CDFA-2F61-4571-B32D-12CDE3976959}" srcOrd="1" destOrd="0" presId="urn:microsoft.com/office/officeart/2005/8/layout/lProcess2"/>
    <dgm:cxn modelId="{32FB1346-91ED-4522-9596-1003BA88FE8E}" type="presParOf" srcId="{3D81BC1A-7D34-421C-873A-5CC270CF8ECA}" destId="{1BCCE7A7-B8F6-4C8C-9012-826BC289DCB4}" srcOrd="2" destOrd="0" presId="urn:microsoft.com/office/officeart/2005/8/layout/lProcess2"/>
    <dgm:cxn modelId="{C39D6786-2707-4F8F-B50C-7976B8759F6E}" type="presParOf" srcId="{1BCCE7A7-B8F6-4C8C-9012-826BC289DCB4}" destId="{BAD36757-FFA1-4293-8CA4-7CEC3496FEE1}" srcOrd="0" destOrd="0" presId="urn:microsoft.com/office/officeart/2005/8/layout/lProcess2"/>
    <dgm:cxn modelId="{A25D0C25-FBAC-4461-8C32-443BB289CEAE}" type="presParOf" srcId="{BAD36757-FFA1-4293-8CA4-7CEC3496FEE1}" destId="{40D9224E-11E6-4F2C-964D-4CD55E186647}" srcOrd="0" destOrd="0" presId="urn:microsoft.com/office/officeart/2005/8/layout/lProcess2"/>
    <dgm:cxn modelId="{BBC593BD-D038-4491-8F34-CDAB58C77E1B}" type="presParOf" srcId="{BAD36757-FFA1-4293-8CA4-7CEC3496FEE1}" destId="{7F893E09-A6FA-4306-9026-24072E4CFF68}" srcOrd="1" destOrd="0" presId="urn:microsoft.com/office/officeart/2005/8/layout/lProcess2"/>
    <dgm:cxn modelId="{570D4254-B0F1-4E0A-8197-9727DC8027DB}" type="presParOf" srcId="{BAD36757-FFA1-4293-8CA4-7CEC3496FEE1}" destId="{4817580C-647C-47A4-AD10-F1C8E58F8BA4}" srcOrd="2" destOrd="0" presId="urn:microsoft.com/office/officeart/2005/8/layout/lProcess2"/>
    <dgm:cxn modelId="{1B239558-F7C1-412A-8445-F31FB6160E01}" type="presParOf" srcId="{7DE4F48B-3B3E-455A-9F61-81C913603631}" destId="{9FEF6BB5-22B2-4BDE-AF1A-B7F1F7A4C866}" srcOrd="1" destOrd="0" presId="urn:microsoft.com/office/officeart/2005/8/layout/lProcess2"/>
    <dgm:cxn modelId="{4EC8E6AB-B80A-4F9A-BFB0-E6F8A3EDEE79}" type="presParOf" srcId="{7DE4F48B-3B3E-455A-9F61-81C913603631}" destId="{7915AB92-FEFD-49AB-9A32-4D5F0E0E9726}" srcOrd="2" destOrd="0" presId="urn:microsoft.com/office/officeart/2005/8/layout/lProcess2"/>
    <dgm:cxn modelId="{784B458A-D1FA-4D58-B636-2FE9E72D2609}" type="presParOf" srcId="{7915AB92-FEFD-49AB-9A32-4D5F0E0E9726}" destId="{56BC46F5-9BF0-429F-9475-E12033100CD9}" srcOrd="0" destOrd="0" presId="urn:microsoft.com/office/officeart/2005/8/layout/lProcess2"/>
    <dgm:cxn modelId="{FF41198B-EE18-47E7-B46D-7502940DB2DA}" type="presParOf" srcId="{7915AB92-FEFD-49AB-9A32-4D5F0E0E9726}" destId="{7C389EE0-9220-4133-B83E-DF4054530568}" srcOrd="1" destOrd="0" presId="urn:microsoft.com/office/officeart/2005/8/layout/lProcess2"/>
    <dgm:cxn modelId="{211537FF-693A-4A4C-83CE-943B7791D249}" type="presParOf" srcId="{7915AB92-FEFD-49AB-9A32-4D5F0E0E9726}" destId="{EBA1B85E-21A0-4902-8823-14D2D7D67F3D}" srcOrd="2" destOrd="0" presId="urn:microsoft.com/office/officeart/2005/8/layout/lProcess2"/>
    <dgm:cxn modelId="{1884998D-9AA9-4DB6-A99F-5BDE0E58DBF8}" type="presParOf" srcId="{EBA1B85E-21A0-4902-8823-14D2D7D67F3D}" destId="{E0306029-0D51-456E-8E6E-1F892E5C7A39}" srcOrd="0" destOrd="0" presId="urn:microsoft.com/office/officeart/2005/8/layout/lProcess2"/>
    <dgm:cxn modelId="{B2D3273E-7C40-4E2E-8AB0-CE0021D64446}" type="presParOf" srcId="{E0306029-0D51-456E-8E6E-1F892E5C7A39}" destId="{A9A30F16-BCED-4DD3-A4C9-9B0D8E7EBD4A}" srcOrd="0" destOrd="0" presId="urn:microsoft.com/office/officeart/2005/8/layout/lProcess2"/>
    <dgm:cxn modelId="{F5AAF56D-943F-432C-8DBA-5D79C965AA21}" type="presParOf" srcId="{E0306029-0D51-456E-8E6E-1F892E5C7A39}" destId="{89947F23-AC08-473A-992E-405140CA5172}" srcOrd="1" destOrd="0" presId="urn:microsoft.com/office/officeart/2005/8/layout/lProcess2"/>
    <dgm:cxn modelId="{6343CDA5-F0E0-4096-8E2F-6AB4319D794D}" type="presParOf" srcId="{E0306029-0D51-456E-8E6E-1F892E5C7A39}" destId="{25C312DD-D346-480B-80CC-5224C7693F46}" srcOrd="2" destOrd="0" presId="urn:microsoft.com/office/officeart/2005/8/layout/lProcess2"/>
    <dgm:cxn modelId="{06EEEEDA-ABB1-41FF-B8D0-6337F2C9D9E9}" type="presParOf" srcId="{7DE4F48B-3B3E-455A-9F61-81C913603631}" destId="{5D294F44-C2DE-45C1-9A7C-E21813BC08BB}" srcOrd="3" destOrd="0" presId="urn:microsoft.com/office/officeart/2005/8/layout/lProcess2"/>
    <dgm:cxn modelId="{D8137F31-1595-43FC-B980-B54B4C6DB892}" type="presParOf" srcId="{7DE4F48B-3B3E-455A-9F61-81C913603631}" destId="{329A7281-54E0-4716-B87B-1C124C2AAA55}" srcOrd="4" destOrd="0" presId="urn:microsoft.com/office/officeart/2005/8/layout/lProcess2"/>
    <dgm:cxn modelId="{125ACE9F-7846-4D9B-8AEA-5DD357296563}" type="presParOf" srcId="{329A7281-54E0-4716-B87B-1C124C2AAA55}" destId="{50D07893-9767-47DF-9823-952818CBEB71}" srcOrd="0" destOrd="0" presId="urn:microsoft.com/office/officeart/2005/8/layout/lProcess2"/>
    <dgm:cxn modelId="{BCB40295-B30A-4E5F-A698-4F391F2DE74C}" type="presParOf" srcId="{329A7281-54E0-4716-B87B-1C124C2AAA55}" destId="{641781FB-D565-4462-8F11-6F2802E407C2}" srcOrd="1" destOrd="0" presId="urn:microsoft.com/office/officeart/2005/8/layout/lProcess2"/>
    <dgm:cxn modelId="{8B3E3414-59EC-45FD-A95B-15DC6C537606}" type="presParOf" srcId="{329A7281-54E0-4716-B87B-1C124C2AAA55}" destId="{3D765C5C-B934-4038-B7B5-F5861FA2CCFF}" srcOrd="2" destOrd="0" presId="urn:microsoft.com/office/officeart/2005/8/layout/lProcess2"/>
    <dgm:cxn modelId="{64C2696A-B875-4EE4-845E-A0FE1D441AD8}" type="presParOf" srcId="{3D765C5C-B934-4038-B7B5-F5861FA2CCFF}" destId="{F61ACAF9-3954-4266-A6CF-F2B20429F287}" srcOrd="0" destOrd="0" presId="urn:microsoft.com/office/officeart/2005/8/layout/lProcess2"/>
    <dgm:cxn modelId="{ED2AD1BA-A3FD-4649-934D-741A169A2D8B}" type="presParOf" srcId="{F61ACAF9-3954-4266-A6CF-F2B20429F287}" destId="{C2906E7D-6F40-4EAE-B92B-FCEAD1E9DC42}" srcOrd="0" destOrd="0" presId="urn:microsoft.com/office/officeart/2005/8/layout/lProcess2"/>
    <dgm:cxn modelId="{FBC9BA43-A0F0-4650-BA5C-47684E6BBF97}" type="presParOf" srcId="{F61ACAF9-3954-4266-A6CF-F2B20429F287}" destId="{132100EC-7884-4159-9209-928AC08CF985}" srcOrd="1" destOrd="0" presId="urn:microsoft.com/office/officeart/2005/8/layout/lProcess2"/>
    <dgm:cxn modelId="{402074B1-8B74-43DB-B065-0E830E1D2647}" type="presParOf" srcId="{F61ACAF9-3954-4266-A6CF-F2B20429F287}" destId="{5798B4F4-98AB-4869-B4B1-7C21FCF4870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2E57A-44A0-4EDE-96AB-6A341D1CAAF5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43DF99C7-6D01-4597-8813-C9D4229450E5}">
      <dgm:prSet phldrT="[Текст]" custT="1"/>
      <dgm:spPr/>
      <dgm:t>
        <a:bodyPr/>
        <a:lstStyle/>
        <a:p>
          <a:pPr algn="r"/>
          <a:r>
            <a:rPr lang="ru-RU" sz="1300" dirty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допоміжний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ефективнішого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розв’язання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існуючої</a:t>
          </a:r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	</a:t>
          </a:r>
          <a:r>
            <a:rPr lang="ru-RU" sz="13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об’єкта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засвоєння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комп’ютерній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навчальній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типу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довідкова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інструкції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обчислювальні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операції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демонстрації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7532BE5-80DD-45FC-87EC-07EA32E92F0D}" type="parTrans" cxnId="{9095C5C5-5647-4132-990F-5C696E72C95D}">
      <dgm:prSet/>
      <dgm:spPr/>
      <dgm:t>
        <a:bodyPr/>
        <a:lstStyle/>
        <a:p>
          <a:endParaRPr lang="ru-RU"/>
        </a:p>
      </dgm:t>
    </dgm:pt>
    <dgm:pt modelId="{14CCB99F-6E49-420A-B555-30A9F5D2248F}" type="sibTrans" cxnId="{9095C5C5-5647-4132-990F-5C696E72C95D}">
      <dgm:prSet/>
      <dgm:spPr/>
      <dgm:t>
        <a:bodyPr/>
        <a:lstStyle/>
        <a:p>
          <a:endParaRPr lang="ru-RU"/>
        </a:p>
      </dgm:t>
    </dgm:pt>
    <dgm:pt modelId="{4327A33F-C226-47D5-8286-930938B4E393}">
      <dgm:prSet phldrT="[Текст]" custT="1"/>
      <dgm:spPr/>
      <dgm:t>
        <a:bodyPr/>
        <a:lstStyle/>
        <a:p>
          <a:pPr algn="r"/>
          <a:r>
            <a:rPr lang="ru-RU" sz="1300" dirty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засобом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покладено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збереженні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загальної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мети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безмашинного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сам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зміст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закладається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(ЕОМ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контролера, тренажера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).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Цю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функцію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широко подано в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діалогових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системах,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моделюють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учителя.</a:t>
          </a:r>
        </a:p>
        <a:p>
          <a:pPr algn="r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94CBCE3F-643F-46E6-AFF8-3A1CFCBE20BC}" type="parTrans" cxnId="{033888CF-083C-4456-999B-13D73A91079C}">
      <dgm:prSet/>
      <dgm:spPr/>
      <dgm:t>
        <a:bodyPr/>
        <a:lstStyle/>
        <a:p>
          <a:endParaRPr lang="ru-RU"/>
        </a:p>
      </dgm:t>
    </dgm:pt>
    <dgm:pt modelId="{32427858-84F4-4C58-9E2D-B5C329295CE9}" type="sibTrans" cxnId="{033888CF-083C-4456-999B-13D73A91079C}">
      <dgm:prSet/>
      <dgm:spPr/>
      <dgm:t>
        <a:bodyPr/>
        <a:lstStyle/>
        <a:p>
          <a:endParaRPr lang="ru-RU"/>
        </a:p>
      </dgm:t>
    </dgm:pt>
    <dgm:pt modelId="{2EAD69A5-27E5-4D9A-9FE6-E947DF18AAA6}">
      <dgm:prSet phldrT="[Текст]" custT="1"/>
      <dgm:spPr/>
      <dgm:t>
        <a:bodyPr/>
        <a:lstStyle/>
        <a:p>
          <a:pPr algn="r"/>
          <a:r>
            <a:rPr lang="ru-RU" sz="1300" dirty="0">
              <a:latin typeface="Times New Roman" pitchFamily="18" charset="0"/>
              <a:cs typeface="Times New Roman" pitchFamily="18" charset="0"/>
            </a:rPr>
            <a:t>	</a:t>
          </a:r>
          <a:endParaRPr lang="ru-RU" sz="13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r"/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використовуючи</a:t>
          </a:r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ставити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розв’язувані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традиційним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шляхом.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Характерними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імітаційно-моделювальні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імітації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експерименту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програмах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об’єктом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засвоєння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виступають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а)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зовнішні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параметри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того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іншого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б)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закономірності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доступні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для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спостереження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природних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зв’язки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імітованих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явищ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параметрами,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автоматично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задані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програмою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	г) </a:t>
          </a:r>
          <a:r>
            <a:rPr lang="ru-RU" sz="13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параметрів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оптимізують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проходження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імітованого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algn="r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6AED356-3120-40CE-A036-59C76C941ED7}" type="parTrans" cxnId="{B9053314-6017-4F73-8BF0-EC11BF140C51}">
      <dgm:prSet/>
      <dgm:spPr/>
      <dgm:t>
        <a:bodyPr/>
        <a:lstStyle/>
        <a:p>
          <a:endParaRPr lang="ru-RU"/>
        </a:p>
      </dgm:t>
    </dgm:pt>
    <dgm:pt modelId="{682F81F4-EB99-4FF6-8606-FF3E21EE3553}" type="sibTrans" cxnId="{B9053314-6017-4F73-8BF0-EC11BF140C51}">
      <dgm:prSet/>
      <dgm:spPr/>
      <dgm:t>
        <a:bodyPr/>
        <a:lstStyle/>
        <a:p>
          <a:endParaRPr lang="ru-RU"/>
        </a:p>
      </dgm:t>
    </dgm:pt>
    <dgm:pt modelId="{804EE3B6-159B-42A6-BCC5-7F826E30BCEA}" type="pres">
      <dgm:prSet presAssocID="{BF32E57A-44A0-4EDE-96AB-6A341D1CAAF5}" presName="linearFlow" presStyleCnt="0">
        <dgm:presLayoutVars>
          <dgm:dir/>
          <dgm:resizeHandles val="exact"/>
        </dgm:presLayoutVars>
      </dgm:prSet>
      <dgm:spPr/>
    </dgm:pt>
    <dgm:pt modelId="{FCBD9307-3404-4117-9E3A-E792BB79DE62}" type="pres">
      <dgm:prSet presAssocID="{43DF99C7-6D01-4597-8813-C9D4229450E5}" presName="composite" presStyleCnt="0"/>
      <dgm:spPr/>
    </dgm:pt>
    <dgm:pt modelId="{40DA1958-9ED8-426C-80BE-477BB0C9529E}" type="pres">
      <dgm:prSet presAssocID="{43DF99C7-6D01-4597-8813-C9D4229450E5}" presName="imgShp" presStyleLbl="fgImgPlace1" presStyleIdx="0" presStyleCnt="3" custScaleX="109818" custScaleY="95211" custLinFactX="-67182" custLinFactNeighborX="-100000" custLinFactNeighborY="-74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42F525-F5A3-4282-B541-5B928A4B31BE}" type="pres">
      <dgm:prSet presAssocID="{43DF99C7-6D01-4597-8813-C9D4229450E5}" presName="txShp" presStyleLbl="node1" presStyleIdx="0" presStyleCnt="3" custScaleX="150376" custScaleY="94710" custLinFactNeighborX="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97C0B-1292-4E08-B34E-B093E1DAEE54}" type="pres">
      <dgm:prSet presAssocID="{14CCB99F-6E49-420A-B555-30A9F5D2248F}" presName="spacing" presStyleCnt="0"/>
      <dgm:spPr/>
    </dgm:pt>
    <dgm:pt modelId="{AEA6E9CC-1508-4361-ABD9-E8FE2B53037B}" type="pres">
      <dgm:prSet presAssocID="{4327A33F-C226-47D5-8286-930938B4E393}" presName="composite" presStyleCnt="0"/>
      <dgm:spPr/>
    </dgm:pt>
    <dgm:pt modelId="{CAD84D28-77DB-4972-BC5A-2E9A55F80787}" type="pres">
      <dgm:prSet presAssocID="{4327A33F-C226-47D5-8286-930938B4E393}" presName="imgShp" presStyleLbl="fgImgPlace1" presStyleIdx="1" presStyleCnt="3" custScaleX="144790" custScaleY="130892" custLinFactX="-53893" custLinFactNeighborX="-100000" custLinFactNeighborY="-390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9105B-B28F-4A7A-8654-3597E802B5EB}" type="pres">
      <dgm:prSet presAssocID="{4327A33F-C226-47D5-8286-930938B4E393}" presName="txShp" presStyleLbl="node1" presStyleIdx="1" presStyleCnt="3" custScaleX="150376" custScaleY="141298" custLinFactNeighborX="0" custLinFactNeighborY="-37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1A651-44F9-40A4-AF17-838EF2DEFCAF}" type="pres">
      <dgm:prSet presAssocID="{32427858-84F4-4C58-9E2D-B5C329295CE9}" presName="spacing" presStyleCnt="0"/>
      <dgm:spPr/>
    </dgm:pt>
    <dgm:pt modelId="{5BD987B0-F79D-46BF-932F-A0B11F765466}" type="pres">
      <dgm:prSet presAssocID="{2EAD69A5-27E5-4D9A-9FE6-E947DF18AAA6}" presName="composite" presStyleCnt="0"/>
      <dgm:spPr/>
    </dgm:pt>
    <dgm:pt modelId="{02332EE8-E27C-4BC5-A040-886F9FD348AD}" type="pres">
      <dgm:prSet presAssocID="{2EAD69A5-27E5-4D9A-9FE6-E947DF18AAA6}" presName="imgShp" presStyleLbl="fgImgPlace1" presStyleIdx="2" presStyleCnt="3" custScaleX="139311" custScaleY="133244" custLinFactNeighborX="-97313" custLinFactNeighborY="-659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F5A070-FD83-429D-B656-2916C8D6F3E3}" type="pres">
      <dgm:prSet presAssocID="{2EAD69A5-27E5-4D9A-9FE6-E947DF18AAA6}" presName="txShp" presStyleLbl="node1" presStyleIdx="2" presStyleCnt="3" custScaleX="150376" custScaleY="136964" custLinFactNeighborX="61" custLinFactNeighborY="-6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3888CF-083C-4456-999B-13D73A91079C}" srcId="{BF32E57A-44A0-4EDE-96AB-6A341D1CAAF5}" destId="{4327A33F-C226-47D5-8286-930938B4E393}" srcOrd="1" destOrd="0" parTransId="{94CBCE3F-643F-46E6-AFF8-3A1CFCBE20BC}" sibTransId="{32427858-84F4-4C58-9E2D-B5C329295CE9}"/>
    <dgm:cxn modelId="{A958E87A-0749-495D-A829-D1777F5B741B}" type="presOf" srcId="{2EAD69A5-27E5-4D9A-9FE6-E947DF18AAA6}" destId="{20F5A070-FD83-429D-B656-2916C8D6F3E3}" srcOrd="0" destOrd="0" presId="urn:microsoft.com/office/officeart/2005/8/layout/vList3#1"/>
    <dgm:cxn modelId="{FE14C096-4DFE-4E47-9809-0A706698D6A0}" type="presOf" srcId="{43DF99C7-6D01-4597-8813-C9D4229450E5}" destId="{2D42F525-F5A3-4282-B541-5B928A4B31BE}" srcOrd="0" destOrd="0" presId="urn:microsoft.com/office/officeart/2005/8/layout/vList3#1"/>
    <dgm:cxn modelId="{9095C5C5-5647-4132-990F-5C696E72C95D}" srcId="{BF32E57A-44A0-4EDE-96AB-6A341D1CAAF5}" destId="{43DF99C7-6D01-4597-8813-C9D4229450E5}" srcOrd="0" destOrd="0" parTransId="{27532BE5-80DD-45FC-87EC-07EA32E92F0D}" sibTransId="{14CCB99F-6E49-420A-B555-30A9F5D2248F}"/>
    <dgm:cxn modelId="{B9053314-6017-4F73-8BF0-EC11BF140C51}" srcId="{BF32E57A-44A0-4EDE-96AB-6A341D1CAAF5}" destId="{2EAD69A5-27E5-4D9A-9FE6-E947DF18AAA6}" srcOrd="2" destOrd="0" parTransId="{16AED356-3120-40CE-A036-59C76C941ED7}" sibTransId="{682F81F4-EB99-4FF6-8606-FF3E21EE3553}"/>
    <dgm:cxn modelId="{BBD8E45A-FA30-445C-B882-E8B701559D16}" type="presOf" srcId="{BF32E57A-44A0-4EDE-96AB-6A341D1CAAF5}" destId="{804EE3B6-159B-42A6-BCC5-7F826E30BCEA}" srcOrd="0" destOrd="0" presId="urn:microsoft.com/office/officeart/2005/8/layout/vList3#1"/>
    <dgm:cxn modelId="{79276660-E104-4668-BF03-8CBA7FF81554}" type="presOf" srcId="{4327A33F-C226-47D5-8286-930938B4E393}" destId="{A4B9105B-B28F-4A7A-8654-3597E802B5EB}" srcOrd="0" destOrd="0" presId="urn:microsoft.com/office/officeart/2005/8/layout/vList3#1"/>
    <dgm:cxn modelId="{8A3E95E5-187C-47B1-A44D-776B1D9C8D9A}" type="presParOf" srcId="{804EE3B6-159B-42A6-BCC5-7F826E30BCEA}" destId="{FCBD9307-3404-4117-9E3A-E792BB79DE62}" srcOrd="0" destOrd="0" presId="urn:microsoft.com/office/officeart/2005/8/layout/vList3#1"/>
    <dgm:cxn modelId="{170D8FD3-C1FE-47D1-B0AF-9B5EE87AA461}" type="presParOf" srcId="{FCBD9307-3404-4117-9E3A-E792BB79DE62}" destId="{40DA1958-9ED8-426C-80BE-477BB0C9529E}" srcOrd="0" destOrd="0" presId="urn:microsoft.com/office/officeart/2005/8/layout/vList3#1"/>
    <dgm:cxn modelId="{07E79B74-9FF3-4653-A73D-E6AD3E92337C}" type="presParOf" srcId="{FCBD9307-3404-4117-9E3A-E792BB79DE62}" destId="{2D42F525-F5A3-4282-B541-5B928A4B31BE}" srcOrd="1" destOrd="0" presId="urn:microsoft.com/office/officeart/2005/8/layout/vList3#1"/>
    <dgm:cxn modelId="{6287DABE-AB38-4103-9B0B-B6A7B01518E6}" type="presParOf" srcId="{804EE3B6-159B-42A6-BCC5-7F826E30BCEA}" destId="{B5497C0B-1292-4E08-B34E-B093E1DAEE54}" srcOrd="1" destOrd="0" presId="urn:microsoft.com/office/officeart/2005/8/layout/vList3#1"/>
    <dgm:cxn modelId="{F45AFCFA-2135-41CF-8088-EE1730D51E76}" type="presParOf" srcId="{804EE3B6-159B-42A6-BCC5-7F826E30BCEA}" destId="{AEA6E9CC-1508-4361-ABD9-E8FE2B53037B}" srcOrd="2" destOrd="0" presId="urn:microsoft.com/office/officeart/2005/8/layout/vList3#1"/>
    <dgm:cxn modelId="{32879CA9-C609-44CD-93B8-10EBCEE051A0}" type="presParOf" srcId="{AEA6E9CC-1508-4361-ABD9-E8FE2B53037B}" destId="{CAD84D28-77DB-4972-BC5A-2E9A55F80787}" srcOrd="0" destOrd="0" presId="urn:microsoft.com/office/officeart/2005/8/layout/vList3#1"/>
    <dgm:cxn modelId="{49C7F644-17BC-4D3E-89BF-62CAF56355E0}" type="presParOf" srcId="{AEA6E9CC-1508-4361-ABD9-E8FE2B53037B}" destId="{A4B9105B-B28F-4A7A-8654-3597E802B5EB}" srcOrd="1" destOrd="0" presId="urn:microsoft.com/office/officeart/2005/8/layout/vList3#1"/>
    <dgm:cxn modelId="{E4F0725A-B236-4E85-A100-7875C357AED7}" type="presParOf" srcId="{804EE3B6-159B-42A6-BCC5-7F826E30BCEA}" destId="{FD01A651-44F9-40A4-AF17-838EF2DEFCAF}" srcOrd="3" destOrd="0" presId="urn:microsoft.com/office/officeart/2005/8/layout/vList3#1"/>
    <dgm:cxn modelId="{532CD622-9AE1-4DA5-A874-C8B2AE8C2320}" type="presParOf" srcId="{804EE3B6-159B-42A6-BCC5-7F826E30BCEA}" destId="{5BD987B0-F79D-46BF-932F-A0B11F765466}" srcOrd="4" destOrd="0" presId="urn:microsoft.com/office/officeart/2005/8/layout/vList3#1"/>
    <dgm:cxn modelId="{FCE34E37-8E7F-47F8-A0B6-7DCB166C07BF}" type="presParOf" srcId="{5BD987B0-F79D-46BF-932F-A0B11F765466}" destId="{02332EE8-E27C-4BC5-A040-886F9FD348AD}" srcOrd="0" destOrd="0" presId="urn:microsoft.com/office/officeart/2005/8/layout/vList3#1"/>
    <dgm:cxn modelId="{E4008988-0399-48D9-A044-B43CC057AF15}" type="presParOf" srcId="{5BD987B0-F79D-46BF-932F-A0B11F765466}" destId="{20F5A070-FD83-429D-B656-2916C8D6F3E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46757-D7AA-4354-AE60-4EDDC18C154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0E62695-95A2-499A-BF6D-3CFA194EAD9C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використовувати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передові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інформаційні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технології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20227A5B-3564-4901-BDA9-5072C29B1A76}" type="parTrans" cxnId="{B7B03786-B04B-45A9-A709-1853275B645C}">
      <dgm:prSet/>
      <dgm:spPr/>
      <dgm:t>
        <a:bodyPr/>
        <a:lstStyle/>
        <a:p>
          <a:pPr algn="ctr"/>
          <a:endParaRPr lang="ru-RU"/>
        </a:p>
      </dgm:t>
    </dgm:pt>
    <dgm:pt modelId="{468C5F18-ABD1-4425-BFDC-9B651FFEF8AD}" type="sibTrans" cxnId="{B7B03786-B04B-45A9-A709-1853275B645C}">
      <dgm:prSet/>
      <dgm:spPr/>
      <dgm:t>
        <a:bodyPr/>
        <a:lstStyle/>
        <a:p>
          <a:pPr algn="ctr"/>
          <a:endParaRPr lang="ru-RU"/>
        </a:p>
      </dgm:t>
    </dgm:pt>
    <dgm:pt modelId="{A5B699A9-F8D1-4882-94DE-F2B73D068DDA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змінювати форми навчання та види діяльності в межах одного уроку</a:t>
          </a:r>
        </a:p>
      </dgm:t>
    </dgm:pt>
    <dgm:pt modelId="{7E845209-04FC-4DFE-A09E-C1ACC36F6004}" type="parTrans" cxnId="{F4E1A26E-97B2-44DC-A2F2-7BD8BAFB4F7C}">
      <dgm:prSet/>
      <dgm:spPr/>
      <dgm:t>
        <a:bodyPr/>
        <a:lstStyle/>
        <a:p>
          <a:pPr algn="ctr"/>
          <a:endParaRPr lang="ru-RU"/>
        </a:p>
      </dgm:t>
    </dgm:pt>
    <dgm:pt modelId="{C4CCC336-E54D-47D7-9C06-7F787D00AE1B}" type="sibTrans" cxnId="{F4E1A26E-97B2-44DC-A2F2-7BD8BAFB4F7C}">
      <dgm:prSet/>
      <dgm:spPr/>
      <dgm:t>
        <a:bodyPr/>
        <a:lstStyle/>
        <a:p>
          <a:pPr algn="ctr"/>
          <a:endParaRPr lang="ru-RU"/>
        </a:p>
      </dgm:t>
    </dgm:pt>
    <dgm:pt modelId="{456C1398-51BD-4BCB-AB16-43A2EEC789BB}">
      <dgm:prSet phldrT="[Текст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полегшувати підготовку вчителя до уроку та залучати до цього процесу  учнів</a:t>
          </a:r>
        </a:p>
      </dgm:t>
    </dgm:pt>
    <dgm:pt modelId="{B6EEC499-1575-4B3D-A786-5D33A998ABDD}" type="parTrans" cxnId="{A339BCE3-4772-4054-BA62-2F3803F45663}">
      <dgm:prSet/>
      <dgm:spPr/>
      <dgm:t>
        <a:bodyPr/>
        <a:lstStyle/>
        <a:p>
          <a:pPr algn="ctr"/>
          <a:endParaRPr lang="ru-RU"/>
        </a:p>
      </dgm:t>
    </dgm:pt>
    <dgm:pt modelId="{003E16FA-2586-48A4-8D1C-E36CC1BEAE17}" type="sibTrans" cxnId="{A339BCE3-4772-4054-BA62-2F3803F45663}">
      <dgm:prSet/>
      <dgm:spPr/>
      <dgm:t>
        <a:bodyPr/>
        <a:lstStyle/>
        <a:p>
          <a:pPr algn="ctr"/>
          <a:endParaRPr lang="ru-RU"/>
        </a:p>
      </dgm:t>
    </dgm:pt>
    <dgm:pt modelId="{423BCE8D-0AFA-45FF-AC2C-7BEBDD26A7D6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розширювати можливості ілюстративного супроводу уроку, подавати історичні відомості про видатних вчених, тощо</a:t>
          </a:r>
        </a:p>
      </dgm:t>
    </dgm:pt>
    <dgm:pt modelId="{5F83A6EF-21DD-4CED-9459-04CCD31D0101}" type="parTrans" cxnId="{487087BC-2AD2-4CFA-804B-7F02BC7F2175}">
      <dgm:prSet/>
      <dgm:spPr/>
      <dgm:t>
        <a:bodyPr/>
        <a:lstStyle/>
        <a:p>
          <a:pPr algn="ctr"/>
          <a:endParaRPr lang="ru-RU"/>
        </a:p>
      </dgm:t>
    </dgm:pt>
    <dgm:pt modelId="{F7D03609-C4D6-4691-9F25-46EFFCFD2716}" type="sibTrans" cxnId="{487087BC-2AD2-4CFA-804B-7F02BC7F2175}">
      <dgm:prSet/>
      <dgm:spPr/>
      <dgm:t>
        <a:bodyPr/>
        <a:lstStyle/>
        <a:p>
          <a:pPr algn="ctr"/>
          <a:endParaRPr lang="ru-RU"/>
        </a:p>
      </dgm:t>
    </dgm:pt>
    <dgm:pt modelId="{78C5E6EA-6126-4BB9-95B8-4DA563F19BA0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реалізувати ігрові методи на уроках</a:t>
          </a:r>
        </a:p>
      </dgm:t>
    </dgm:pt>
    <dgm:pt modelId="{C947C454-B382-43C7-AD21-BAB098996070}" type="parTrans" cxnId="{B9BFC58B-40CB-4301-BD9C-C9C2C3413566}">
      <dgm:prSet/>
      <dgm:spPr/>
      <dgm:t>
        <a:bodyPr/>
        <a:lstStyle/>
        <a:p>
          <a:pPr algn="ctr"/>
          <a:endParaRPr lang="ru-RU"/>
        </a:p>
      </dgm:t>
    </dgm:pt>
    <dgm:pt modelId="{C5CA529B-4B9B-415C-A9DD-E9D82AFF322E}" type="sibTrans" cxnId="{B9BFC58B-40CB-4301-BD9C-C9C2C3413566}">
      <dgm:prSet/>
      <dgm:spPr/>
      <dgm:t>
        <a:bodyPr/>
        <a:lstStyle/>
        <a:p>
          <a:pPr algn="ctr"/>
          <a:endParaRPr lang="ru-RU"/>
        </a:p>
      </dgm:t>
    </dgm:pt>
    <dgm:pt modelId="{E7890940-233B-4DEC-AB98-9CBFEF87AF3F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здійснювати роботу в малих групах або індивідуальну роботу</a:t>
          </a:r>
        </a:p>
      </dgm:t>
    </dgm:pt>
    <dgm:pt modelId="{E868462A-2981-4251-A72B-502CB33D9575}" type="parTrans" cxnId="{5FEE95FA-1EE9-4D3A-BB4A-A0E51E04E204}">
      <dgm:prSet/>
      <dgm:spPr/>
      <dgm:t>
        <a:bodyPr/>
        <a:lstStyle/>
        <a:p>
          <a:pPr algn="ctr"/>
          <a:endParaRPr lang="ru-RU"/>
        </a:p>
      </dgm:t>
    </dgm:pt>
    <dgm:pt modelId="{AC6F0CD8-180F-41DC-8878-3FABAF8AAABF}" type="sibTrans" cxnId="{5FEE95FA-1EE9-4D3A-BB4A-A0E51E04E204}">
      <dgm:prSet/>
      <dgm:spPr/>
      <dgm:t>
        <a:bodyPr/>
        <a:lstStyle/>
        <a:p>
          <a:pPr algn="ctr"/>
          <a:endParaRPr lang="ru-RU"/>
        </a:p>
      </dgm:t>
    </dgm:pt>
    <dgm:pt modelId="{1D96F918-09CC-4169-B218-20BF272D2553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дають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роздруківки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плану уроку та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внесення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нього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заміток</a:t>
          </a:r>
          <a:r>
            <a:rPr lang="ru-RU" sz="900" b="1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900" b="1" dirty="0" err="1">
              <a:latin typeface="Times New Roman" pitchFamily="18" charset="0"/>
              <a:cs typeface="Times New Roman" pitchFamily="18" charset="0"/>
            </a:rPr>
            <a:t>коментарів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A34F337-3288-4B1B-BD82-F22FCB71924D}" type="parTrans" cxnId="{B7E9F249-C37F-459C-A79F-8C63BC584FB9}">
      <dgm:prSet/>
      <dgm:spPr/>
      <dgm:t>
        <a:bodyPr/>
        <a:lstStyle/>
        <a:p>
          <a:pPr algn="ctr"/>
          <a:endParaRPr lang="ru-RU"/>
        </a:p>
      </dgm:t>
    </dgm:pt>
    <dgm:pt modelId="{A61CA996-C426-473C-8A2D-AB7C2390F196}" type="sibTrans" cxnId="{B7E9F249-C37F-459C-A79F-8C63BC584FB9}">
      <dgm:prSet/>
      <dgm:spPr/>
      <dgm:t>
        <a:bodyPr/>
        <a:lstStyle/>
        <a:p>
          <a:pPr algn="ctr"/>
          <a:endParaRPr lang="ru-RU"/>
        </a:p>
      </dgm:t>
    </dgm:pt>
    <dgm:pt modelId="{67AD4FAF-E456-4C45-860C-089A2715F57D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проводити інтегровані уроки, забезпечуючи посилення міжпредметних зв’язків</a:t>
          </a:r>
        </a:p>
      </dgm:t>
    </dgm:pt>
    <dgm:pt modelId="{A296FF35-9265-48C7-A393-1D9DB17D0D3B}" type="parTrans" cxnId="{F6D6A3AB-D5E6-4058-AF78-07F960CE7C61}">
      <dgm:prSet/>
      <dgm:spPr/>
      <dgm:t>
        <a:bodyPr/>
        <a:lstStyle/>
        <a:p>
          <a:pPr algn="ctr"/>
          <a:endParaRPr lang="ru-RU"/>
        </a:p>
      </dgm:t>
    </dgm:pt>
    <dgm:pt modelId="{4AA1EA2E-48EF-44C9-9857-C3F96DFCB39F}" type="sibTrans" cxnId="{F6D6A3AB-D5E6-4058-AF78-07F960CE7C61}">
      <dgm:prSet/>
      <dgm:spPr/>
      <dgm:t>
        <a:bodyPr/>
        <a:lstStyle/>
        <a:p>
          <a:pPr algn="ctr"/>
          <a:endParaRPr lang="ru-RU"/>
        </a:p>
      </dgm:t>
    </dgm:pt>
    <dgm:pt modelId="{596237D2-F752-450B-8261-81F5729DEA1E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організовувати інтерактивні форми контролю знань, вмінь та навичок</a:t>
          </a:r>
        </a:p>
      </dgm:t>
    </dgm:pt>
    <dgm:pt modelId="{A395190A-E5A2-47D5-A28C-3BB059881008}" type="parTrans" cxnId="{0D8CFC4C-9CBD-4E34-9775-B447A554C680}">
      <dgm:prSet/>
      <dgm:spPr/>
      <dgm:t>
        <a:bodyPr/>
        <a:lstStyle/>
        <a:p>
          <a:pPr algn="ctr"/>
          <a:endParaRPr lang="ru-RU"/>
        </a:p>
      </dgm:t>
    </dgm:pt>
    <dgm:pt modelId="{B529F26F-CA15-4930-AC4E-640AEC4F593A}" type="sibTrans" cxnId="{0D8CFC4C-9CBD-4E34-9775-B447A554C680}">
      <dgm:prSet/>
      <dgm:spPr/>
      <dgm:t>
        <a:bodyPr/>
        <a:lstStyle/>
        <a:p>
          <a:pPr algn="ctr"/>
          <a:endParaRPr lang="ru-RU"/>
        </a:p>
      </dgm:t>
    </dgm:pt>
    <dgm:pt modelId="{2CE1D387-EA6A-49B0-9D25-8CCF076A17BA}">
      <dgm:prSet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900" b="1">
              <a:latin typeface="Times New Roman" pitchFamily="18" charset="0"/>
              <a:cs typeface="Times New Roman" pitchFamily="18" charset="0"/>
            </a:rPr>
            <a:t>організовувати самостійні, дослідницькі, творчі роботи, проекти, реферати на якісно новому рівні з можливістю виходу в глобальний інформаційний простір</a:t>
          </a:r>
        </a:p>
      </dgm:t>
    </dgm:pt>
    <dgm:pt modelId="{008363C1-0FF5-408E-BD55-82F8578DB5F2}" type="parTrans" cxnId="{1A45533C-23E5-4EB4-BF04-E7310F2511CB}">
      <dgm:prSet/>
      <dgm:spPr/>
      <dgm:t>
        <a:bodyPr/>
        <a:lstStyle/>
        <a:p>
          <a:pPr algn="ctr"/>
          <a:endParaRPr lang="ru-RU"/>
        </a:p>
      </dgm:t>
    </dgm:pt>
    <dgm:pt modelId="{53C8AFA1-2733-4C10-AD3C-D3F85B7342BD}" type="sibTrans" cxnId="{1A45533C-23E5-4EB4-BF04-E7310F2511CB}">
      <dgm:prSet/>
      <dgm:spPr/>
      <dgm:t>
        <a:bodyPr/>
        <a:lstStyle/>
        <a:p>
          <a:pPr algn="ctr"/>
          <a:endParaRPr lang="ru-RU"/>
        </a:p>
      </dgm:t>
    </dgm:pt>
    <dgm:pt modelId="{F9A74723-BA5D-4D0F-B716-274C4BB12FA0}" type="pres">
      <dgm:prSet presAssocID="{15B46757-D7AA-4354-AE60-4EDDC18C154A}" presName="compositeShape" presStyleCnt="0">
        <dgm:presLayoutVars>
          <dgm:dir/>
          <dgm:resizeHandles/>
        </dgm:presLayoutVars>
      </dgm:prSet>
      <dgm:spPr/>
    </dgm:pt>
    <dgm:pt modelId="{CFF6E228-81AF-44E4-BA2A-1DD4D4A55D4D}" type="pres">
      <dgm:prSet presAssocID="{15B46757-D7AA-4354-AE60-4EDDC18C154A}" presName="pyramid" presStyleLbl="node1" presStyleIdx="0" presStyleCnt="1" custScaleX="108706" custScaleY="92945" custLinFactNeighborX="17911" custLinFactNeighborY="-47602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</dgm:spPr>
    </dgm:pt>
    <dgm:pt modelId="{715D9F22-B8C5-45AB-8F62-EB5CC678BDA0}" type="pres">
      <dgm:prSet presAssocID="{15B46757-D7AA-4354-AE60-4EDDC18C154A}" presName="theList" presStyleCnt="0"/>
      <dgm:spPr/>
    </dgm:pt>
    <dgm:pt modelId="{9985027C-A7DE-4E7C-A80C-04F84E0E1DAA}" type="pres">
      <dgm:prSet presAssocID="{80E62695-95A2-499A-BF6D-3CFA194EAD9C}" presName="aNode" presStyleLbl="fgAcc1" presStyleIdx="0" presStyleCnt="10" custLinFactY="-7718" custLinFactNeighborX="233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56EF0-9FD4-479A-A764-89C20705A10C}" type="pres">
      <dgm:prSet presAssocID="{80E62695-95A2-499A-BF6D-3CFA194EAD9C}" presName="aSpace" presStyleCnt="0"/>
      <dgm:spPr/>
    </dgm:pt>
    <dgm:pt modelId="{E7507093-D4AD-4419-97B6-C92EAD5B303E}" type="pres">
      <dgm:prSet presAssocID="{A5B699A9-F8D1-4882-94DE-F2B73D068DDA}" presName="aNode" presStyleLbl="fgAcc1" presStyleIdx="1" presStyleCnt="10" custLinFactNeighborX="-4817" custLinFactNeighborY="-9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C0B19-6D77-4FB7-BB95-E255414D251D}" type="pres">
      <dgm:prSet presAssocID="{A5B699A9-F8D1-4882-94DE-F2B73D068DDA}" presName="aSpace" presStyleCnt="0"/>
      <dgm:spPr/>
    </dgm:pt>
    <dgm:pt modelId="{CC2D59A2-178E-46D1-BBBA-37922C5FC05A}" type="pres">
      <dgm:prSet presAssocID="{456C1398-51BD-4BCB-AB16-43A2EEC789BB}" presName="aNode" presStyleLbl="fgAcc1" presStyleIdx="2" presStyleCnt="10" custLinFactNeighborX="-17441" custLinFactNeighborY="-69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7C3EE-51F8-456F-9624-C0F4F2B30DAD}" type="pres">
      <dgm:prSet presAssocID="{456C1398-51BD-4BCB-AB16-43A2EEC789BB}" presName="aSpace" presStyleCnt="0"/>
      <dgm:spPr/>
    </dgm:pt>
    <dgm:pt modelId="{2A0FA033-D449-4E39-A73C-8C07729E9F4C}" type="pres">
      <dgm:prSet presAssocID="{423BCE8D-0AFA-45FF-AC2C-7BEBDD26A7D6}" presName="aNode" presStyleLbl="fgAcc1" presStyleIdx="3" presStyleCnt="10" custLinFactNeighborX="-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1338-3708-4D9D-B308-EC18C8C4E4ED}" type="pres">
      <dgm:prSet presAssocID="{423BCE8D-0AFA-45FF-AC2C-7BEBDD26A7D6}" presName="aSpace" presStyleCnt="0"/>
      <dgm:spPr/>
    </dgm:pt>
    <dgm:pt modelId="{EBB0FE32-30E3-48D5-8DD8-0CAD89406F82}" type="pres">
      <dgm:prSet presAssocID="{78C5E6EA-6126-4BB9-95B8-4DA563F19BA0}" presName="aNode" presStyleLbl="fgAcc1" presStyleIdx="4" presStyleCnt="10" custLinFactNeighborX="-37277" custLinFactNeighborY="69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9D2E8-8893-47C1-9869-ED27E43224F3}" type="pres">
      <dgm:prSet presAssocID="{78C5E6EA-6126-4BB9-95B8-4DA563F19BA0}" presName="aSpace" presStyleCnt="0"/>
      <dgm:spPr/>
    </dgm:pt>
    <dgm:pt modelId="{05FA6EE2-6A14-4BE0-BCFF-370B358E9358}" type="pres">
      <dgm:prSet presAssocID="{E7890940-233B-4DEC-AB98-9CBFEF87AF3F}" presName="aNode" presStyleLbl="fgAcc1" presStyleIdx="5" presStyleCnt="10" custLinFactY="7718" custLinFactNeighborX="-375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0E64-8B08-4436-BF95-5C7B45BC0439}" type="pres">
      <dgm:prSet presAssocID="{E7890940-233B-4DEC-AB98-9CBFEF87AF3F}" presName="aSpace" presStyleCnt="0"/>
      <dgm:spPr/>
    </dgm:pt>
    <dgm:pt modelId="{8E54C48E-1286-46CF-8AE9-75AC8648B02B}" type="pres">
      <dgm:prSet presAssocID="{1D96F918-09CC-4169-B218-20BF272D2553}" presName="aNode" presStyleLbl="fgAcc1" presStyleIdx="6" presStyleCnt="10" custLinFactY="10606" custLinFactNeighborX="-246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02A25-0DA8-46DC-8C23-43B2BE71D158}" type="pres">
      <dgm:prSet presAssocID="{1D96F918-09CC-4169-B218-20BF272D2553}" presName="aSpace" presStyleCnt="0"/>
      <dgm:spPr/>
    </dgm:pt>
    <dgm:pt modelId="{C10601AC-F54B-4B08-B7C8-858535EEEA23}" type="pres">
      <dgm:prSet presAssocID="{67AD4FAF-E456-4C45-860C-089A2715F57D}" presName="aNode" presStyleLbl="fgAcc1" presStyleIdx="7" presStyleCnt="10" custLinFactY="22160" custLinFactNeighborX="-142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49769-78DC-474F-86E1-DD044F0F19AE}" type="pres">
      <dgm:prSet presAssocID="{67AD4FAF-E456-4C45-860C-089A2715F57D}" presName="aSpace" presStyleCnt="0"/>
      <dgm:spPr/>
    </dgm:pt>
    <dgm:pt modelId="{97BC8EA8-7610-4245-975C-BAD554CD934A}" type="pres">
      <dgm:prSet presAssocID="{596237D2-F752-450B-8261-81F5729DEA1E}" presName="aNode" presStyleLbl="fgAcc1" presStyleIdx="8" presStyleCnt="10" custLinFactY="19272" custLinFactNeighborX="-15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15170-7376-4908-B92F-19986F6031C6}" type="pres">
      <dgm:prSet presAssocID="{596237D2-F752-450B-8261-81F5729DEA1E}" presName="aSpace" presStyleCnt="0"/>
      <dgm:spPr/>
    </dgm:pt>
    <dgm:pt modelId="{15100CBF-CF59-4509-B906-D55FFFD589FA}" type="pres">
      <dgm:prSet presAssocID="{2CE1D387-EA6A-49B0-9D25-8CCF076A17BA}" presName="aNode" presStyleLbl="fgAcc1" presStyleIdx="9" presStyleCnt="10" custScaleX="99809" custScaleY="124007" custLinFactY="30294" custLinFactNeighborX="46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E8052-37B1-4BEC-86B6-367A7584E21E}" type="pres">
      <dgm:prSet presAssocID="{2CE1D387-EA6A-49B0-9D25-8CCF076A17BA}" presName="aSpace" presStyleCnt="0"/>
      <dgm:spPr/>
    </dgm:pt>
  </dgm:ptLst>
  <dgm:cxnLst>
    <dgm:cxn modelId="{5FEE95FA-1EE9-4D3A-BB4A-A0E51E04E204}" srcId="{15B46757-D7AA-4354-AE60-4EDDC18C154A}" destId="{E7890940-233B-4DEC-AB98-9CBFEF87AF3F}" srcOrd="5" destOrd="0" parTransId="{E868462A-2981-4251-A72B-502CB33D9575}" sibTransId="{AC6F0CD8-180F-41DC-8878-3FABAF8AAABF}"/>
    <dgm:cxn modelId="{A339BCE3-4772-4054-BA62-2F3803F45663}" srcId="{15B46757-D7AA-4354-AE60-4EDDC18C154A}" destId="{456C1398-51BD-4BCB-AB16-43A2EEC789BB}" srcOrd="2" destOrd="0" parTransId="{B6EEC499-1575-4B3D-A786-5D33A998ABDD}" sibTransId="{003E16FA-2586-48A4-8D1C-E36CC1BEAE17}"/>
    <dgm:cxn modelId="{5CA3A10D-BCEB-44A8-B63E-A3B198889509}" type="presOf" srcId="{456C1398-51BD-4BCB-AB16-43A2EEC789BB}" destId="{CC2D59A2-178E-46D1-BBBA-37922C5FC05A}" srcOrd="0" destOrd="0" presId="urn:microsoft.com/office/officeart/2005/8/layout/pyramid2"/>
    <dgm:cxn modelId="{82011FDD-DEB1-41B5-BBCE-016E2EFFAE53}" type="presOf" srcId="{1D96F918-09CC-4169-B218-20BF272D2553}" destId="{8E54C48E-1286-46CF-8AE9-75AC8648B02B}" srcOrd="0" destOrd="0" presId="urn:microsoft.com/office/officeart/2005/8/layout/pyramid2"/>
    <dgm:cxn modelId="{2B3A949C-01C1-4B5C-83CF-6375C3B6EDD4}" type="presOf" srcId="{E7890940-233B-4DEC-AB98-9CBFEF87AF3F}" destId="{05FA6EE2-6A14-4BE0-BCFF-370B358E9358}" srcOrd="0" destOrd="0" presId="urn:microsoft.com/office/officeart/2005/8/layout/pyramid2"/>
    <dgm:cxn modelId="{1A45533C-23E5-4EB4-BF04-E7310F2511CB}" srcId="{15B46757-D7AA-4354-AE60-4EDDC18C154A}" destId="{2CE1D387-EA6A-49B0-9D25-8CCF076A17BA}" srcOrd="9" destOrd="0" parTransId="{008363C1-0FF5-408E-BD55-82F8578DB5F2}" sibTransId="{53C8AFA1-2733-4C10-AD3C-D3F85B7342BD}"/>
    <dgm:cxn modelId="{3196D95D-0A37-4C17-A089-31CE3E1BCC19}" type="presOf" srcId="{423BCE8D-0AFA-45FF-AC2C-7BEBDD26A7D6}" destId="{2A0FA033-D449-4E39-A73C-8C07729E9F4C}" srcOrd="0" destOrd="0" presId="urn:microsoft.com/office/officeart/2005/8/layout/pyramid2"/>
    <dgm:cxn modelId="{F4E1A26E-97B2-44DC-A2F2-7BD8BAFB4F7C}" srcId="{15B46757-D7AA-4354-AE60-4EDDC18C154A}" destId="{A5B699A9-F8D1-4882-94DE-F2B73D068DDA}" srcOrd="1" destOrd="0" parTransId="{7E845209-04FC-4DFE-A09E-C1ACC36F6004}" sibTransId="{C4CCC336-E54D-47D7-9C06-7F787D00AE1B}"/>
    <dgm:cxn modelId="{63008F98-25CC-4490-A6F6-F52B9F30962B}" type="presOf" srcId="{80E62695-95A2-499A-BF6D-3CFA194EAD9C}" destId="{9985027C-A7DE-4E7C-A80C-04F84E0E1DAA}" srcOrd="0" destOrd="0" presId="urn:microsoft.com/office/officeart/2005/8/layout/pyramid2"/>
    <dgm:cxn modelId="{B7B03786-B04B-45A9-A709-1853275B645C}" srcId="{15B46757-D7AA-4354-AE60-4EDDC18C154A}" destId="{80E62695-95A2-499A-BF6D-3CFA194EAD9C}" srcOrd="0" destOrd="0" parTransId="{20227A5B-3564-4901-BDA9-5072C29B1A76}" sibTransId="{468C5F18-ABD1-4425-BFDC-9B651FFEF8AD}"/>
    <dgm:cxn modelId="{4A04C6E3-A311-468E-A7C0-23E35C2CD73E}" type="presOf" srcId="{15B46757-D7AA-4354-AE60-4EDDC18C154A}" destId="{F9A74723-BA5D-4D0F-B716-274C4BB12FA0}" srcOrd="0" destOrd="0" presId="urn:microsoft.com/office/officeart/2005/8/layout/pyramid2"/>
    <dgm:cxn modelId="{B9BFC58B-40CB-4301-BD9C-C9C2C3413566}" srcId="{15B46757-D7AA-4354-AE60-4EDDC18C154A}" destId="{78C5E6EA-6126-4BB9-95B8-4DA563F19BA0}" srcOrd="4" destOrd="0" parTransId="{C947C454-B382-43C7-AD21-BAB098996070}" sibTransId="{C5CA529B-4B9B-415C-A9DD-E9D82AFF322E}"/>
    <dgm:cxn modelId="{B7E9F249-C37F-459C-A79F-8C63BC584FB9}" srcId="{15B46757-D7AA-4354-AE60-4EDDC18C154A}" destId="{1D96F918-09CC-4169-B218-20BF272D2553}" srcOrd="6" destOrd="0" parTransId="{7A34F337-3288-4B1B-BD82-F22FCB71924D}" sibTransId="{A61CA996-C426-473C-8A2D-AB7C2390F196}"/>
    <dgm:cxn modelId="{7627D4EA-9DA7-44C7-89A9-1990B1C5436A}" type="presOf" srcId="{596237D2-F752-450B-8261-81F5729DEA1E}" destId="{97BC8EA8-7610-4245-975C-BAD554CD934A}" srcOrd="0" destOrd="0" presId="urn:microsoft.com/office/officeart/2005/8/layout/pyramid2"/>
    <dgm:cxn modelId="{D8187561-C716-4DEE-9849-4121EC25720E}" type="presOf" srcId="{67AD4FAF-E456-4C45-860C-089A2715F57D}" destId="{C10601AC-F54B-4B08-B7C8-858535EEEA23}" srcOrd="0" destOrd="0" presId="urn:microsoft.com/office/officeart/2005/8/layout/pyramid2"/>
    <dgm:cxn modelId="{487087BC-2AD2-4CFA-804B-7F02BC7F2175}" srcId="{15B46757-D7AA-4354-AE60-4EDDC18C154A}" destId="{423BCE8D-0AFA-45FF-AC2C-7BEBDD26A7D6}" srcOrd="3" destOrd="0" parTransId="{5F83A6EF-21DD-4CED-9459-04CCD31D0101}" sibTransId="{F7D03609-C4D6-4691-9F25-46EFFCFD2716}"/>
    <dgm:cxn modelId="{6C0DE489-ADFF-49E1-B3E2-6CA97D44A577}" type="presOf" srcId="{A5B699A9-F8D1-4882-94DE-F2B73D068DDA}" destId="{E7507093-D4AD-4419-97B6-C92EAD5B303E}" srcOrd="0" destOrd="0" presId="urn:microsoft.com/office/officeart/2005/8/layout/pyramid2"/>
    <dgm:cxn modelId="{64A6F64E-2502-45F3-9B9F-473E76CD5197}" type="presOf" srcId="{2CE1D387-EA6A-49B0-9D25-8CCF076A17BA}" destId="{15100CBF-CF59-4509-B906-D55FFFD589FA}" srcOrd="0" destOrd="0" presId="urn:microsoft.com/office/officeart/2005/8/layout/pyramid2"/>
    <dgm:cxn modelId="{0D8CFC4C-9CBD-4E34-9775-B447A554C680}" srcId="{15B46757-D7AA-4354-AE60-4EDDC18C154A}" destId="{596237D2-F752-450B-8261-81F5729DEA1E}" srcOrd="8" destOrd="0" parTransId="{A395190A-E5A2-47D5-A28C-3BB059881008}" sibTransId="{B529F26F-CA15-4930-AC4E-640AEC4F593A}"/>
    <dgm:cxn modelId="{F6D6A3AB-D5E6-4058-AF78-07F960CE7C61}" srcId="{15B46757-D7AA-4354-AE60-4EDDC18C154A}" destId="{67AD4FAF-E456-4C45-860C-089A2715F57D}" srcOrd="7" destOrd="0" parTransId="{A296FF35-9265-48C7-A393-1D9DB17D0D3B}" sibTransId="{4AA1EA2E-48EF-44C9-9857-C3F96DFCB39F}"/>
    <dgm:cxn modelId="{B7597DA1-0663-4206-A2CD-1C457D10685D}" type="presOf" srcId="{78C5E6EA-6126-4BB9-95B8-4DA563F19BA0}" destId="{EBB0FE32-30E3-48D5-8DD8-0CAD89406F82}" srcOrd="0" destOrd="0" presId="urn:microsoft.com/office/officeart/2005/8/layout/pyramid2"/>
    <dgm:cxn modelId="{EFC36F71-4124-43AA-ACC4-4C37EF719118}" type="presParOf" srcId="{F9A74723-BA5D-4D0F-B716-274C4BB12FA0}" destId="{CFF6E228-81AF-44E4-BA2A-1DD4D4A55D4D}" srcOrd="0" destOrd="0" presId="urn:microsoft.com/office/officeart/2005/8/layout/pyramid2"/>
    <dgm:cxn modelId="{8C904484-604C-4851-A739-FBCAAD69556B}" type="presParOf" srcId="{F9A74723-BA5D-4D0F-B716-274C4BB12FA0}" destId="{715D9F22-B8C5-45AB-8F62-EB5CC678BDA0}" srcOrd="1" destOrd="0" presId="urn:microsoft.com/office/officeart/2005/8/layout/pyramid2"/>
    <dgm:cxn modelId="{F2C3833A-F345-4649-9335-E3D28A8B37DD}" type="presParOf" srcId="{715D9F22-B8C5-45AB-8F62-EB5CC678BDA0}" destId="{9985027C-A7DE-4E7C-A80C-04F84E0E1DAA}" srcOrd="0" destOrd="0" presId="urn:microsoft.com/office/officeart/2005/8/layout/pyramid2"/>
    <dgm:cxn modelId="{3ACB9604-BCF1-4394-8131-2C0EF0CAF1C9}" type="presParOf" srcId="{715D9F22-B8C5-45AB-8F62-EB5CC678BDA0}" destId="{9B956EF0-9FD4-479A-A764-89C20705A10C}" srcOrd="1" destOrd="0" presId="urn:microsoft.com/office/officeart/2005/8/layout/pyramid2"/>
    <dgm:cxn modelId="{F8A1FEB8-C469-4BC3-A4A8-E68030412385}" type="presParOf" srcId="{715D9F22-B8C5-45AB-8F62-EB5CC678BDA0}" destId="{E7507093-D4AD-4419-97B6-C92EAD5B303E}" srcOrd="2" destOrd="0" presId="urn:microsoft.com/office/officeart/2005/8/layout/pyramid2"/>
    <dgm:cxn modelId="{B112663D-BC66-43D6-9026-764D2E57DCF1}" type="presParOf" srcId="{715D9F22-B8C5-45AB-8F62-EB5CC678BDA0}" destId="{8ABC0B19-6D77-4FB7-BB95-E255414D251D}" srcOrd="3" destOrd="0" presId="urn:microsoft.com/office/officeart/2005/8/layout/pyramid2"/>
    <dgm:cxn modelId="{13F2F62B-8837-415A-AE05-065F21ADABD7}" type="presParOf" srcId="{715D9F22-B8C5-45AB-8F62-EB5CC678BDA0}" destId="{CC2D59A2-178E-46D1-BBBA-37922C5FC05A}" srcOrd="4" destOrd="0" presId="urn:microsoft.com/office/officeart/2005/8/layout/pyramid2"/>
    <dgm:cxn modelId="{C1E51A46-D320-4004-AB5A-BCCE0C656A1F}" type="presParOf" srcId="{715D9F22-B8C5-45AB-8F62-EB5CC678BDA0}" destId="{5397C3EE-51F8-456F-9624-C0F4F2B30DAD}" srcOrd="5" destOrd="0" presId="urn:microsoft.com/office/officeart/2005/8/layout/pyramid2"/>
    <dgm:cxn modelId="{F2B0EA8C-A43D-4F9E-B1BB-8ABEC5516649}" type="presParOf" srcId="{715D9F22-B8C5-45AB-8F62-EB5CC678BDA0}" destId="{2A0FA033-D449-4E39-A73C-8C07729E9F4C}" srcOrd="6" destOrd="0" presId="urn:microsoft.com/office/officeart/2005/8/layout/pyramid2"/>
    <dgm:cxn modelId="{8BD41F77-833C-481B-B777-4C3532D1C4F5}" type="presParOf" srcId="{715D9F22-B8C5-45AB-8F62-EB5CC678BDA0}" destId="{63581338-3708-4D9D-B308-EC18C8C4E4ED}" srcOrd="7" destOrd="0" presId="urn:microsoft.com/office/officeart/2005/8/layout/pyramid2"/>
    <dgm:cxn modelId="{7A50C2E1-FD5F-4BB8-B03C-50D98F298AAB}" type="presParOf" srcId="{715D9F22-B8C5-45AB-8F62-EB5CC678BDA0}" destId="{EBB0FE32-30E3-48D5-8DD8-0CAD89406F82}" srcOrd="8" destOrd="0" presId="urn:microsoft.com/office/officeart/2005/8/layout/pyramid2"/>
    <dgm:cxn modelId="{E5B4A5A5-8E99-49EE-A18B-B845A701D9DD}" type="presParOf" srcId="{715D9F22-B8C5-45AB-8F62-EB5CC678BDA0}" destId="{9339D2E8-8893-47C1-9869-ED27E43224F3}" srcOrd="9" destOrd="0" presId="urn:microsoft.com/office/officeart/2005/8/layout/pyramid2"/>
    <dgm:cxn modelId="{7C1665D7-A5B3-4B0D-8986-23FD9CDA99A7}" type="presParOf" srcId="{715D9F22-B8C5-45AB-8F62-EB5CC678BDA0}" destId="{05FA6EE2-6A14-4BE0-BCFF-370B358E9358}" srcOrd="10" destOrd="0" presId="urn:microsoft.com/office/officeart/2005/8/layout/pyramid2"/>
    <dgm:cxn modelId="{8652B021-B555-4D44-8303-FA97A60F931A}" type="presParOf" srcId="{715D9F22-B8C5-45AB-8F62-EB5CC678BDA0}" destId="{95350E64-8B08-4436-BF95-5C7B45BC0439}" srcOrd="11" destOrd="0" presId="urn:microsoft.com/office/officeart/2005/8/layout/pyramid2"/>
    <dgm:cxn modelId="{6B2B6B21-617A-4713-B192-77167E89DCD5}" type="presParOf" srcId="{715D9F22-B8C5-45AB-8F62-EB5CC678BDA0}" destId="{8E54C48E-1286-46CF-8AE9-75AC8648B02B}" srcOrd="12" destOrd="0" presId="urn:microsoft.com/office/officeart/2005/8/layout/pyramid2"/>
    <dgm:cxn modelId="{B42E915F-D2A6-406A-BA56-28A6F7A7DC41}" type="presParOf" srcId="{715D9F22-B8C5-45AB-8F62-EB5CC678BDA0}" destId="{28502A25-0DA8-46DC-8C23-43B2BE71D158}" srcOrd="13" destOrd="0" presId="urn:microsoft.com/office/officeart/2005/8/layout/pyramid2"/>
    <dgm:cxn modelId="{57AEB374-B014-49C4-BC47-278FD54370C9}" type="presParOf" srcId="{715D9F22-B8C5-45AB-8F62-EB5CC678BDA0}" destId="{C10601AC-F54B-4B08-B7C8-858535EEEA23}" srcOrd="14" destOrd="0" presId="urn:microsoft.com/office/officeart/2005/8/layout/pyramid2"/>
    <dgm:cxn modelId="{B2AD78B3-981A-465E-9366-D7509BC7BF37}" type="presParOf" srcId="{715D9F22-B8C5-45AB-8F62-EB5CC678BDA0}" destId="{E8249769-78DC-474F-86E1-DD044F0F19AE}" srcOrd="15" destOrd="0" presId="urn:microsoft.com/office/officeart/2005/8/layout/pyramid2"/>
    <dgm:cxn modelId="{AC5419AF-7935-40C5-B2F0-D6E6032C1C71}" type="presParOf" srcId="{715D9F22-B8C5-45AB-8F62-EB5CC678BDA0}" destId="{97BC8EA8-7610-4245-975C-BAD554CD934A}" srcOrd="16" destOrd="0" presId="urn:microsoft.com/office/officeart/2005/8/layout/pyramid2"/>
    <dgm:cxn modelId="{1785AA78-BDF3-4B3C-AC54-0ECB1A13BAE2}" type="presParOf" srcId="{715D9F22-B8C5-45AB-8F62-EB5CC678BDA0}" destId="{E2615170-7376-4908-B92F-19986F6031C6}" srcOrd="17" destOrd="0" presId="urn:microsoft.com/office/officeart/2005/8/layout/pyramid2"/>
    <dgm:cxn modelId="{5925AB54-D3E7-41D1-8740-84E80548BE65}" type="presParOf" srcId="{715D9F22-B8C5-45AB-8F62-EB5CC678BDA0}" destId="{15100CBF-CF59-4509-B906-D55FFFD589FA}" srcOrd="18" destOrd="0" presId="urn:microsoft.com/office/officeart/2005/8/layout/pyramid2"/>
    <dgm:cxn modelId="{D7D6DEE7-C94E-4B89-92A9-7AA4DDF63718}" type="presParOf" srcId="{715D9F22-B8C5-45AB-8F62-EB5CC678BDA0}" destId="{E16E8052-37B1-4BEC-86B6-367A7584E21E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728DCF-46A4-4162-A5A4-6DA3FB0218FF}" type="doc">
      <dgm:prSet loTypeId="urn:microsoft.com/office/officeart/2005/8/layout/radial4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6EB6A7-9602-4207-BF2A-333DA4FF4AF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u-RU" sz="1600" b="1" i="1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Практичне</a:t>
          </a:r>
          <a:r>
            <a:rPr kumimoji="0" lang="ru-RU" sz="1600" b="1" i="1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впровадження</a:t>
          </a:r>
          <a:r>
            <a:rPr kumimoji="0" lang="ru-RU" sz="1600" b="1" i="1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мультимедійних</a:t>
          </a:r>
          <a:endParaRPr kumimoji="0" lang="ru-RU" sz="1600" b="1" i="1" u="none" strike="noStrike" cap="none" spc="0" normalizeH="0" baseline="0" noProof="0" dirty="0" smtClean="0">
            <a:ln/>
            <a:solidFill>
              <a:schemeClr val="tx1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  <a:p>
          <a:pPr rtl="0"/>
          <a:r>
            <a:rPr kumimoji="0" lang="ru-RU" sz="1600" b="1" i="1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технологій</a:t>
          </a:r>
          <a:r>
            <a:rPr kumimoji="0" lang="ru-RU" sz="1600" b="1" i="1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сприяє</a:t>
          </a:r>
          <a:r>
            <a:rPr kumimoji="0" lang="ru-RU" sz="1600" b="1" i="1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:</a:t>
          </a:r>
          <a:endParaRPr lang="ru-RU" sz="16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8247BD-25D9-4E61-AB75-1D180B116AB8}" type="parTrans" cxnId="{5204B65B-BC9E-47BF-AE07-D1B69A6E5AC2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ED3738-39A6-4E76-B58B-5B6878B9FDA4}" type="sibTrans" cxnId="{5204B65B-BC9E-47BF-AE07-D1B69A6E5AC2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8DF079-FC0C-4924-81D0-E1104E0D5174}">
      <dgm:prSet phldrT="[Текст]"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цілому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125F63-5402-4711-BF9F-4FDCE39B6B7B}" type="parTrans" cxnId="{38165D43-7062-4B48-9E48-F00597ED6A0E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C48003-56A0-4230-8FE0-6847BF8D14D9}" type="sibTrans" cxnId="{38165D43-7062-4B48-9E48-F00597ED6A0E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EB243B-1BF2-4C21-AFB2-9B973963BCBC}">
      <dgm:prSet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збільшенню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обсягу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навчального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endParaRPr lang="ru-RU" sz="1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конкретному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уроці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C4C8D7-706D-4E4A-847B-FEDDBACEA2C3}" type="parTrans" cxnId="{001519E2-8796-4E79-B29E-9F78F7C46BD8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C36738-D9C0-445F-9EB4-22C242F738BA}" type="sibTrans" cxnId="{001519E2-8796-4E79-B29E-9F78F7C46BD8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B58809-9CC4-4524-8C0A-04EF21E6F117}">
      <dgm:prSet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забезпеченню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наочності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теоретичного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4D0162-DD56-4C41-B1A8-5DB3C62F9EAE}" type="parTrans" cxnId="{8D6A85BC-F192-46C0-B86E-BC4883FC88AA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B76374-BBA0-4039-9E00-A224E282724C}" type="sibTrans" cxnId="{8D6A85BC-F192-46C0-B86E-BC4883FC88AA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C0183E-54FD-4C6B-9FFE-5CFF2E889917}">
      <dgm:prSet custT="1"/>
      <dgm:spPr/>
      <dgm:t>
        <a:bodyPr/>
        <a:lstStyle/>
        <a:p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підвищенню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зацікавленості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</a:t>
          </a:r>
          <a:endParaRPr lang="ru-RU" sz="14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навчально-виховним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процесом</a:t>
          </a:r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EBAD28-CAEC-411A-A659-AE3E4848097B}" type="parTrans" cxnId="{C6C5DFF4-2776-4125-BFF3-085883C875D2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74C0DF-AC95-4D78-BEDA-FCA67A05E7A8}" type="sibTrans" cxnId="{C6C5DFF4-2776-4125-BFF3-085883C875D2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FC4884-3CA7-4ACA-A7AB-AA9C3D39F3A8}">
      <dgm:prSet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творчого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практичного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5F160F-E02D-460A-A855-0B1EFBD92F06}" type="parTrans" cxnId="{2C21B812-25D5-4D2E-9D4E-E6EE7BE024FA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451075-8AA0-47CD-A06A-A871520357D1}" type="sibTrans" cxnId="{2C21B812-25D5-4D2E-9D4E-E6EE7BE024FA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897C9C-2758-4533-ABFF-6DB1C4308109}">
      <dgm:prSet/>
      <dgm:spPr/>
      <dgm:t>
        <a:bodyPr/>
        <a:lstStyle/>
        <a:p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контролем учителя, а </a:t>
          </a:r>
          <a:r>
            <a:rPr lang="ru-RU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шляхом самоконтролю</a:t>
          </a:r>
          <a:endParaRPr 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0551D5-9A70-41D6-8D3B-AD296469DFBD}" type="parTrans" cxnId="{7EBF377D-05BB-423E-B779-0C82491F2186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D15DE-9ADD-4189-B4E6-D5EEAB88792C}" type="sibTrans" cxnId="{7EBF377D-05BB-423E-B779-0C82491F2186}">
      <dgm:prSet/>
      <dgm:spPr/>
      <dgm:t>
        <a:bodyPr/>
        <a:lstStyle/>
        <a:p>
          <a:endParaRPr lang="ru-RU" b="1" i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7D2EC4-DE68-49C5-AFC2-4F1053460E8E}" type="pres">
      <dgm:prSet presAssocID="{E2728DCF-46A4-4162-A5A4-6DA3FB0218F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C4674-C0E3-4CC6-95D4-D7FAA2A10C83}" type="pres">
      <dgm:prSet presAssocID="{926EB6A7-9602-4207-BF2A-333DA4FF4AFC}" presName="centerShape" presStyleLbl="node0" presStyleIdx="0" presStyleCnt="1" custScaleX="156646" custScaleY="183916" custLinFactNeighborX="-469" custLinFactNeighborY="11534"/>
      <dgm:spPr/>
      <dgm:t>
        <a:bodyPr/>
        <a:lstStyle/>
        <a:p>
          <a:endParaRPr lang="ru-RU"/>
        </a:p>
      </dgm:t>
    </dgm:pt>
    <dgm:pt modelId="{56748452-967C-42D7-A80A-2A942A10CE69}" type="pres">
      <dgm:prSet presAssocID="{D05F160F-E02D-460A-A855-0B1EFBD92F06}" presName="parTrans" presStyleLbl="bgSibTrans2D1" presStyleIdx="0" presStyleCnt="6" custAng="10836099"/>
      <dgm:spPr/>
      <dgm:t>
        <a:bodyPr/>
        <a:lstStyle/>
        <a:p>
          <a:endParaRPr lang="ru-RU"/>
        </a:p>
      </dgm:t>
    </dgm:pt>
    <dgm:pt modelId="{3CAF537B-4F34-4D19-990C-23C3E24533A2}" type="pres">
      <dgm:prSet presAssocID="{1CFC4884-3CA7-4ACA-A7AB-AA9C3D39F3A8}" presName="node" presStyleLbl="node1" presStyleIdx="0" presStyleCnt="6" custScaleX="230173" custRadScaleRad="121838" custRadScaleInc="-1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A516-B5F4-4769-AF98-6047012FB89B}" type="pres">
      <dgm:prSet presAssocID="{E0EBAD28-CAEC-411A-A659-AE3E4848097B}" presName="parTrans" presStyleLbl="bgSibTrans2D1" presStyleIdx="1" presStyleCnt="6" custAng="8717551"/>
      <dgm:spPr/>
      <dgm:t>
        <a:bodyPr/>
        <a:lstStyle/>
        <a:p>
          <a:endParaRPr lang="ru-RU"/>
        </a:p>
      </dgm:t>
    </dgm:pt>
    <dgm:pt modelId="{313CA64C-EF20-46D1-9646-51EA7C89843F}" type="pres">
      <dgm:prSet presAssocID="{F8C0183E-54FD-4C6B-9FFE-5CFF2E889917}" presName="node" presStyleLbl="node1" presStyleIdx="1" presStyleCnt="6" custScaleX="261943" custRadScaleRad="95121" custRadScaleInc="-26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9A1B8-CCF1-4635-9807-33A3EFCAFDE9}" type="pres">
      <dgm:prSet presAssocID="{3D4D0162-DD56-4C41-B1A8-5DB3C62F9EAE}" presName="parTrans" presStyleLbl="bgSibTrans2D1" presStyleIdx="2" presStyleCnt="6" custAng="8849207" custLinFactY="-15761" custLinFactNeighborX="-30084" custLinFactNeighborY="-100000"/>
      <dgm:spPr/>
      <dgm:t>
        <a:bodyPr/>
        <a:lstStyle/>
        <a:p>
          <a:endParaRPr lang="ru-RU"/>
        </a:p>
      </dgm:t>
    </dgm:pt>
    <dgm:pt modelId="{964D71CA-D086-49A9-986E-FE4A0BDAB653}" type="pres">
      <dgm:prSet presAssocID="{ACB58809-9CC4-4524-8C0A-04EF21E6F117}" presName="node" presStyleLbl="node1" presStyleIdx="2" presStyleCnt="6" custScaleX="224380" custRadScaleRad="121222" custRadScaleInc="-5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A9D69-0C08-41D3-B097-8B2FF112696D}" type="pres">
      <dgm:prSet presAssocID="{C0C4C8D7-706D-4E4A-847B-FEDDBACEA2C3}" presName="parTrans" presStyleLbl="bgSibTrans2D1" presStyleIdx="3" presStyleCnt="6" custAng="13360249" custLinFactNeighborX="5484" custLinFactNeighborY="-98868"/>
      <dgm:spPr/>
      <dgm:t>
        <a:bodyPr/>
        <a:lstStyle/>
        <a:p>
          <a:endParaRPr lang="ru-RU"/>
        </a:p>
      </dgm:t>
    </dgm:pt>
    <dgm:pt modelId="{543C9620-F41C-4717-8193-FB62DC13DA0B}" type="pres">
      <dgm:prSet presAssocID="{03EB243B-1BF2-4C21-AFB2-9B973963BCBC}" presName="node" presStyleLbl="node1" presStyleIdx="3" presStyleCnt="6" custScaleX="233574" custRadScaleRad="114964" custRadScaleInc="4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FCB0F-A52E-4986-8F42-5F24B04F3B4F}" type="pres">
      <dgm:prSet presAssocID="{19125F63-5402-4711-BF9F-4FDCE39B6B7B}" presName="parTrans" presStyleLbl="bgSibTrans2D1" presStyleIdx="4" presStyleCnt="6" custAng="10814252" custLinFactNeighborX="61697" custLinFactNeighborY="-68199"/>
      <dgm:spPr/>
      <dgm:t>
        <a:bodyPr/>
        <a:lstStyle/>
        <a:p>
          <a:endParaRPr lang="ru-RU"/>
        </a:p>
      </dgm:t>
    </dgm:pt>
    <dgm:pt modelId="{800483F5-7507-4A74-9F62-0EB7200993DF}" type="pres">
      <dgm:prSet presAssocID="{FB8DF079-FC0C-4924-81D0-E1104E0D5174}" presName="node" presStyleLbl="node1" presStyleIdx="4" presStyleCnt="6" custScaleX="285873" custRadScaleRad="96687" custRadScaleInc="27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605B2-D44B-430F-BF21-094919929E51}" type="pres">
      <dgm:prSet presAssocID="{F90551D5-9A70-41D6-8D3B-AD296469DFBD}" presName="parTrans" presStyleLbl="bgSibTrans2D1" presStyleIdx="5" presStyleCnt="6" custAng="10764462"/>
      <dgm:spPr/>
      <dgm:t>
        <a:bodyPr/>
        <a:lstStyle/>
        <a:p>
          <a:endParaRPr lang="ru-RU"/>
        </a:p>
      </dgm:t>
    </dgm:pt>
    <dgm:pt modelId="{B5025C33-A8E6-4C85-855E-DBB72E33D4AB}" type="pres">
      <dgm:prSet presAssocID="{3E897C9C-2758-4533-ABFF-6DB1C4308109}" presName="node" presStyleLbl="node1" presStyleIdx="5" presStyleCnt="6" custScaleX="261767" custRadScaleRad="125311" custRadScaleInc="1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CE4E9-CD4D-485D-AC24-7355BC7181EA}" type="presOf" srcId="{ACB58809-9CC4-4524-8C0A-04EF21E6F117}" destId="{964D71CA-D086-49A9-986E-FE4A0BDAB653}" srcOrd="0" destOrd="0" presId="urn:microsoft.com/office/officeart/2005/8/layout/radial4"/>
    <dgm:cxn modelId="{A87ACDF3-94FA-4DD8-970E-0BB3EF921E1D}" type="presOf" srcId="{E2728DCF-46A4-4162-A5A4-6DA3FB0218FF}" destId="{C47D2EC4-DE68-49C5-AFC2-4F1053460E8E}" srcOrd="0" destOrd="0" presId="urn:microsoft.com/office/officeart/2005/8/layout/radial4"/>
    <dgm:cxn modelId="{C6C5DFF4-2776-4125-BFF3-085883C875D2}" srcId="{926EB6A7-9602-4207-BF2A-333DA4FF4AFC}" destId="{F8C0183E-54FD-4C6B-9FFE-5CFF2E889917}" srcOrd="1" destOrd="0" parTransId="{E0EBAD28-CAEC-411A-A659-AE3E4848097B}" sibTransId="{3074C0DF-AC95-4D78-BEDA-FCA67A05E7A8}"/>
    <dgm:cxn modelId="{BDC65CA6-4B72-4A48-B991-B639DC2101C3}" type="presOf" srcId="{03EB243B-1BF2-4C21-AFB2-9B973963BCBC}" destId="{543C9620-F41C-4717-8193-FB62DC13DA0B}" srcOrd="0" destOrd="0" presId="urn:microsoft.com/office/officeart/2005/8/layout/radial4"/>
    <dgm:cxn modelId="{632C611B-5C18-41FE-95DD-53E5A0D1E947}" type="presOf" srcId="{FB8DF079-FC0C-4924-81D0-E1104E0D5174}" destId="{800483F5-7507-4A74-9F62-0EB7200993DF}" srcOrd="0" destOrd="0" presId="urn:microsoft.com/office/officeart/2005/8/layout/radial4"/>
    <dgm:cxn modelId="{5204B65B-BC9E-47BF-AE07-D1B69A6E5AC2}" srcId="{E2728DCF-46A4-4162-A5A4-6DA3FB0218FF}" destId="{926EB6A7-9602-4207-BF2A-333DA4FF4AFC}" srcOrd="0" destOrd="0" parTransId="{E78247BD-25D9-4E61-AB75-1D180B116AB8}" sibTransId="{11ED3738-39A6-4E76-B58B-5B6878B9FDA4}"/>
    <dgm:cxn modelId="{8CDA991E-07C9-448C-9153-39376704365D}" type="presOf" srcId="{1CFC4884-3CA7-4ACA-A7AB-AA9C3D39F3A8}" destId="{3CAF537B-4F34-4D19-990C-23C3E24533A2}" srcOrd="0" destOrd="0" presId="urn:microsoft.com/office/officeart/2005/8/layout/radial4"/>
    <dgm:cxn modelId="{0D684C5A-3DE9-4B00-B8EB-E2FCB3151AB0}" type="presOf" srcId="{F90551D5-9A70-41D6-8D3B-AD296469DFBD}" destId="{7AF605B2-D44B-430F-BF21-094919929E51}" srcOrd="0" destOrd="0" presId="urn:microsoft.com/office/officeart/2005/8/layout/radial4"/>
    <dgm:cxn modelId="{7EBF377D-05BB-423E-B779-0C82491F2186}" srcId="{926EB6A7-9602-4207-BF2A-333DA4FF4AFC}" destId="{3E897C9C-2758-4533-ABFF-6DB1C4308109}" srcOrd="5" destOrd="0" parTransId="{F90551D5-9A70-41D6-8D3B-AD296469DFBD}" sibTransId="{D65D15DE-9ADD-4189-B4E6-D5EEAB88792C}"/>
    <dgm:cxn modelId="{F5D7D116-250B-4CAB-B1D3-E67951819FC9}" type="presOf" srcId="{3E897C9C-2758-4533-ABFF-6DB1C4308109}" destId="{B5025C33-A8E6-4C85-855E-DBB72E33D4AB}" srcOrd="0" destOrd="0" presId="urn:microsoft.com/office/officeart/2005/8/layout/radial4"/>
    <dgm:cxn modelId="{8D6A85BC-F192-46C0-B86E-BC4883FC88AA}" srcId="{926EB6A7-9602-4207-BF2A-333DA4FF4AFC}" destId="{ACB58809-9CC4-4524-8C0A-04EF21E6F117}" srcOrd="2" destOrd="0" parTransId="{3D4D0162-DD56-4C41-B1A8-5DB3C62F9EAE}" sibTransId="{61B76374-BBA0-4039-9E00-A224E282724C}"/>
    <dgm:cxn modelId="{2E02B358-6A75-45A2-B4FD-AF259872BABA}" type="presOf" srcId="{D05F160F-E02D-460A-A855-0B1EFBD92F06}" destId="{56748452-967C-42D7-A80A-2A942A10CE69}" srcOrd="0" destOrd="0" presId="urn:microsoft.com/office/officeart/2005/8/layout/radial4"/>
    <dgm:cxn modelId="{D7FE5C24-5B7F-499C-A19E-561114773489}" type="presOf" srcId="{C0C4C8D7-706D-4E4A-847B-FEDDBACEA2C3}" destId="{12CA9D69-0C08-41D3-B097-8B2FF112696D}" srcOrd="0" destOrd="0" presId="urn:microsoft.com/office/officeart/2005/8/layout/radial4"/>
    <dgm:cxn modelId="{4F91D205-3676-41B3-B75E-D8C6F5DFDA85}" type="presOf" srcId="{F8C0183E-54FD-4C6B-9FFE-5CFF2E889917}" destId="{313CA64C-EF20-46D1-9646-51EA7C89843F}" srcOrd="0" destOrd="0" presId="urn:microsoft.com/office/officeart/2005/8/layout/radial4"/>
    <dgm:cxn modelId="{A989C263-EA36-47E2-AA93-0F973A4D4CC9}" type="presOf" srcId="{19125F63-5402-4711-BF9F-4FDCE39B6B7B}" destId="{E10FCB0F-A52E-4986-8F42-5F24B04F3B4F}" srcOrd="0" destOrd="0" presId="urn:microsoft.com/office/officeart/2005/8/layout/radial4"/>
    <dgm:cxn modelId="{38165D43-7062-4B48-9E48-F00597ED6A0E}" srcId="{926EB6A7-9602-4207-BF2A-333DA4FF4AFC}" destId="{FB8DF079-FC0C-4924-81D0-E1104E0D5174}" srcOrd="4" destOrd="0" parTransId="{19125F63-5402-4711-BF9F-4FDCE39B6B7B}" sibTransId="{CAC48003-56A0-4230-8FE0-6847BF8D14D9}"/>
    <dgm:cxn modelId="{001519E2-8796-4E79-B29E-9F78F7C46BD8}" srcId="{926EB6A7-9602-4207-BF2A-333DA4FF4AFC}" destId="{03EB243B-1BF2-4C21-AFB2-9B973963BCBC}" srcOrd="3" destOrd="0" parTransId="{C0C4C8D7-706D-4E4A-847B-FEDDBACEA2C3}" sibTransId="{4EC36738-D9C0-445F-9EB4-22C242F738BA}"/>
    <dgm:cxn modelId="{84ABFF31-6C6E-4DC1-941B-22C2EA388DC7}" type="presOf" srcId="{3D4D0162-DD56-4C41-B1A8-5DB3C62F9EAE}" destId="{D129A1B8-CCF1-4635-9807-33A3EFCAFDE9}" srcOrd="0" destOrd="0" presId="urn:microsoft.com/office/officeart/2005/8/layout/radial4"/>
    <dgm:cxn modelId="{017DE4FA-4FD8-4F94-A905-98BE8639E159}" type="presOf" srcId="{926EB6A7-9602-4207-BF2A-333DA4FF4AFC}" destId="{69AC4674-C0E3-4CC6-95D4-D7FAA2A10C83}" srcOrd="0" destOrd="0" presId="urn:microsoft.com/office/officeart/2005/8/layout/radial4"/>
    <dgm:cxn modelId="{34540994-3749-47EE-A468-EE4BD144B560}" type="presOf" srcId="{E0EBAD28-CAEC-411A-A659-AE3E4848097B}" destId="{4A54A516-B5F4-4769-AF98-6047012FB89B}" srcOrd="0" destOrd="0" presId="urn:microsoft.com/office/officeart/2005/8/layout/radial4"/>
    <dgm:cxn modelId="{2C21B812-25D5-4D2E-9D4E-E6EE7BE024FA}" srcId="{926EB6A7-9602-4207-BF2A-333DA4FF4AFC}" destId="{1CFC4884-3CA7-4ACA-A7AB-AA9C3D39F3A8}" srcOrd="0" destOrd="0" parTransId="{D05F160F-E02D-460A-A855-0B1EFBD92F06}" sibTransId="{C8451075-8AA0-47CD-A06A-A871520357D1}"/>
    <dgm:cxn modelId="{9101ECC6-A0D0-4EA4-A72C-ED81844FFF82}" type="presParOf" srcId="{C47D2EC4-DE68-49C5-AFC2-4F1053460E8E}" destId="{69AC4674-C0E3-4CC6-95D4-D7FAA2A10C83}" srcOrd="0" destOrd="0" presId="urn:microsoft.com/office/officeart/2005/8/layout/radial4"/>
    <dgm:cxn modelId="{3B24EA8E-F1EC-4187-8503-A541627DBC98}" type="presParOf" srcId="{C47D2EC4-DE68-49C5-AFC2-4F1053460E8E}" destId="{56748452-967C-42D7-A80A-2A942A10CE69}" srcOrd="1" destOrd="0" presId="urn:microsoft.com/office/officeart/2005/8/layout/radial4"/>
    <dgm:cxn modelId="{2950A0DF-E7D8-44B4-9858-C98431C35ADE}" type="presParOf" srcId="{C47D2EC4-DE68-49C5-AFC2-4F1053460E8E}" destId="{3CAF537B-4F34-4D19-990C-23C3E24533A2}" srcOrd="2" destOrd="0" presId="urn:microsoft.com/office/officeart/2005/8/layout/radial4"/>
    <dgm:cxn modelId="{A0F8F16B-0487-4478-8775-637F042F7234}" type="presParOf" srcId="{C47D2EC4-DE68-49C5-AFC2-4F1053460E8E}" destId="{4A54A516-B5F4-4769-AF98-6047012FB89B}" srcOrd="3" destOrd="0" presId="urn:microsoft.com/office/officeart/2005/8/layout/radial4"/>
    <dgm:cxn modelId="{3C670F7C-6A50-4CC2-B724-C143BF939984}" type="presParOf" srcId="{C47D2EC4-DE68-49C5-AFC2-4F1053460E8E}" destId="{313CA64C-EF20-46D1-9646-51EA7C89843F}" srcOrd="4" destOrd="0" presId="urn:microsoft.com/office/officeart/2005/8/layout/radial4"/>
    <dgm:cxn modelId="{19DC7776-2BB2-4ECA-A232-F3DA9EE09C3A}" type="presParOf" srcId="{C47D2EC4-DE68-49C5-AFC2-4F1053460E8E}" destId="{D129A1B8-CCF1-4635-9807-33A3EFCAFDE9}" srcOrd="5" destOrd="0" presId="urn:microsoft.com/office/officeart/2005/8/layout/radial4"/>
    <dgm:cxn modelId="{BA4F8949-79AB-4EEB-8D60-2253A0F87558}" type="presParOf" srcId="{C47D2EC4-DE68-49C5-AFC2-4F1053460E8E}" destId="{964D71CA-D086-49A9-986E-FE4A0BDAB653}" srcOrd="6" destOrd="0" presId="urn:microsoft.com/office/officeart/2005/8/layout/radial4"/>
    <dgm:cxn modelId="{8AEBCC7C-94ED-4309-BAF4-C09EAD919C8F}" type="presParOf" srcId="{C47D2EC4-DE68-49C5-AFC2-4F1053460E8E}" destId="{12CA9D69-0C08-41D3-B097-8B2FF112696D}" srcOrd="7" destOrd="0" presId="urn:microsoft.com/office/officeart/2005/8/layout/radial4"/>
    <dgm:cxn modelId="{501329AA-1CC2-4BF1-A4F9-0D6E6E5B01BE}" type="presParOf" srcId="{C47D2EC4-DE68-49C5-AFC2-4F1053460E8E}" destId="{543C9620-F41C-4717-8193-FB62DC13DA0B}" srcOrd="8" destOrd="0" presId="urn:microsoft.com/office/officeart/2005/8/layout/radial4"/>
    <dgm:cxn modelId="{FB57D58A-BAE4-4C35-9E2B-75403D10C41C}" type="presParOf" srcId="{C47D2EC4-DE68-49C5-AFC2-4F1053460E8E}" destId="{E10FCB0F-A52E-4986-8F42-5F24B04F3B4F}" srcOrd="9" destOrd="0" presId="urn:microsoft.com/office/officeart/2005/8/layout/radial4"/>
    <dgm:cxn modelId="{AA7270E8-0BDC-49CD-8F98-38E8F091D084}" type="presParOf" srcId="{C47D2EC4-DE68-49C5-AFC2-4F1053460E8E}" destId="{800483F5-7507-4A74-9F62-0EB7200993DF}" srcOrd="10" destOrd="0" presId="urn:microsoft.com/office/officeart/2005/8/layout/radial4"/>
    <dgm:cxn modelId="{0E6FD758-EA53-4C7F-9EC9-5C1A9A645D58}" type="presParOf" srcId="{C47D2EC4-DE68-49C5-AFC2-4F1053460E8E}" destId="{7AF605B2-D44B-430F-BF21-094919929E51}" srcOrd="11" destOrd="0" presId="urn:microsoft.com/office/officeart/2005/8/layout/radial4"/>
    <dgm:cxn modelId="{DB7A8961-3176-4F7A-8649-AC8055522110}" type="presParOf" srcId="{C47D2EC4-DE68-49C5-AFC2-4F1053460E8E}" destId="{B5025C33-A8E6-4C85-855E-DBB72E33D4A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27A60C-87D3-48EB-93FE-09F3F61CE3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3CC220-6CFC-4B59-A966-EF4232CA411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Візуалізація – </a:t>
          </a:r>
          <a:r>
            <a:rPr lang="uk-UA" sz="15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забезпечується розробленими комп'ютерними динамічними моделями об'єктів</a:t>
          </a:r>
          <a:endParaRPr lang="ru-RU" sz="15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E608C9-D0ED-42FE-9665-8FB84DB370B2}" type="parTrans" cxnId="{E451DE63-3EC9-4812-905E-F0EA1648B04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095641F7-E303-478A-A366-0AA40A339298}" type="sibTrans" cxnId="{E451DE63-3EC9-4812-905E-F0EA1648B04F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D9B3AC6-0987-480E-A15B-ECEB60D1F02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Інтегрованість</a:t>
          </a:r>
          <a:r>
            <a: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поєднання наочно-образної, графічної інформації в поєднанні із знаково-символічною, спільний аналіз яких сприяє виробленню евристичних умінь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A887FE-F228-45DC-B589-ABA7029487C4}" type="parTrans" cxnId="{EFEE22FB-E0FE-471B-BAB8-B4C3819DC952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9750886A-6D6B-46CC-9659-9D7113F14317}" type="sibTrans" cxnId="{EFEE22FB-E0FE-471B-BAB8-B4C3819DC952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5F955D2-D497-4C8E-A430-66D0A1426F7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Конструктивність</a:t>
          </a:r>
          <a:r>
            <a: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забезпечується аналізом комп'ютерних зображень ь  реальних предметів, перенесенням їх властивостей на відповідні їм моделі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7A06BC-CFCF-48D5-9637-6990C2370978}" type="parTrans" cxnId="{ADC836C2-FEEF-4CEA-A523-2D0B5DC1D36C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79DAD277-1F25-46B8-B5DD-F261917599CC}" type="sibTrans" cxnId="{ADC836C2-FEEF-4CEA-A523-2D0B5DC1D36C}">
      <dgm:prSet/>
      <dgm:spPr/>
      <dgm:t>
        <a:bodyPr/>
        <a:lstStyle/>
        <a:p>
          <a:endParaRPr lang="ru-RU" sz="1500">
            <a:latin typeface="Times New Roman" pitchFamily="18" charset="0"/>
            <a:cs typeface="Times New Roman" pitchFamily="18" charset="0"/>
          </a:endParaRPr>
        </a:p>
      </dgm:t>
    </dgm:pt>
    <dgm:pt modelId="{8CCFD0DA-4677-4D0F-B31A-C9C5F16DCBEA}">
      <dgm:prSet custT="1"/>
      <dgm:spPr/>
      <dgm:t>
        <a:bodyPr/>
        <a:lstStyle/>
        <a:p>
          <a:r>
            <a:rPr lang="uk-UA" sz="15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Інтерактивність</a:t>
          </a:r>
          <a:r>
            <a:rPr lang="uk-UA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використання сучасних методичних технологій проведення уроку – групова, парна, індивідуальна робота тощо</a:t>
          </a:r>
          <a:endParaRPr lang="ru-RU" sz="15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4AB391-443A-481B-9098-0BDA49C31058}" type="parTrans" cxnId="{2FBEAFCA-A748-435F-B36F-32CF0454F5F0}">
      <dgm:prSet/>
      <dgm:spPr/>
      <dgm:t>
        <a:bodyPr/>
        <a:lstStyle/>
        <a:p>
          <a:endParaRPr lang="ru-RU" sz="1500"/>
        </a:p>
      </dgm:t>
    </dgm:pt>
    <dgm:pt modelId="{CA7C0F99-CCD6-419C-BE7F-993DDCCD393A}" type="sibTrans" cxnId="{2FBEAFCA-A748-435F-B36F-32CF0454F5F0}">
      <dgm:prSet/>
      <dgm:spPr/>
      <dgm:t>
        <a:bodyPr/>
        <a:lstStyle/>
        <a:p>
          <a:endParaRPr lang="ru-RU" sz="1500"/>
        </a:p>
      </dgm:t>
    </dgm:pt>
    <dgm:pt modelId="{7060E70F-4562-4B63-8236-5F3D45579BF4}" type="pres">
      <dgm:prSet presAssocID="{C727A60C-87D3-48EB-93FE-09F3F61CE3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82B26A-9F58-408A-B3E1-7E281AB35E63}" type="pres">
      <dgm:prSet presAssocID="{C53CC220-6CFC-4B59-A966-EF4232CA4115}" presName="parentLin" presStyleCnt="0"/>
      <dgm:spPr/>
    </dgm:pt>
    <dgm:pt modelId="{FB5538D0-ECBE-4467-8942-43A672C35252}" type="pres">
      <dgm:prSet presAssocID="{C53CC220-6CFC-4B59-A966-EF4232CA4115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E61D956B-0F13-436C-A13B-DBA0502BBCEC}" type="pres">
      <dgm:prSet presAssocID="{C53CC220-6CFC-4B59-A966-EF4232CA411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8A11-508E-4070-9B31-2BC88153A853}" type="pres">
      <dgm:prSet presAssocID="{C53CC220-6CFC-4B59-A966-EF4232CA4115}" presName="negativeSpace" presStyleCnt="0"/>
      <dgm:spPr/>
    </dgm:pt>
    <dgm:pt modelId="{4FEA304E-380A-460B-A2DA-870DA1D66FE2}" type="pres">
      <dgm:prSet presAssocID="{C53CC220-6CFC-4B59-A966-EF4232CA4115}" presName="childText" presStyleLbl="conFgAcc1" presStyleIdx="0" presStyleCnt="4">
        <dgm:presLayoutVars>
          <dgm:bulletEnabled val="1"/>
        </dgm:presLayoutVars>
      </dgm:prSet>
      <dgm:spPr/>
    </dgm:pt>
    <dgm:pt modelId="{FA479BCF-1AA9-48B6-8A0B-246ED59A9054}" type="pres">
      <dgm:prSet presAssocID="{095641F7-E303-478A-A366-0AA40A339298}" presName="spaceBetweenRectangles" presStyleCnt="0"/>
      <dgm:spPr/>
    </dgm:pt>
    <dgm:pt modelId="{7CEBB951-4568-43B3-9E81-47BDD867C3E0}" type="pres">
      <dgm:prSet presAssocID="{7D9B3AC6-0987-480E-A15B-ECEB60D1F02F}" presName="parentLin" presStyleCnt="0"/>
      <dgm:spPr/>
    </dgm:pt>
    <dgm:pt modelId="{742333C7-038D-48D6-94FF-04B36F160CE8}" type="pres">
      <dgm:prSet presAssocID="{7D9B3AC6-0987-480E-A15B-ECEB60D1F02F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F0D942F-CF0B-4A16-B0CB-98D095D54518}" type="pres">
      <dgm:prSet presAssocID="{7D9B3AC6-0987-480E-A15B-ECEB60D1F0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EED00-512D-498B-A7F0-6EBE20188E27}" type="pres">
      <dgm:prSet presAssocID="{7D9B3AC6-0987-480E-A15B-ECEB60D1F02F}" presName="negativeSpace" presStyleCnt="0"/>
      <dgm:spPr/>
    </dgm:pt>
    <dgm:pt modelId="{23F0B900-C9F2-4FA6-903E-C191B687DDB5}" type="pres">
      <dgm:prSet presAssocID="{7D9B3AC6-0987-480E-A15B-ECEB60D1F02F}" presName="childText" presStyleLbl="conFgAcc1" presStyleIdx="1" presStyleCnt="4">
        <dgm:presLayoutVars>
          <dgm:bulletEnabled val="1"/>
        </dgm:presLayoutVars>
      </dgm:prSet>
      <dgm:spPr/>
    </dgm:pt>
    <dgm:pt modelId="{4B7ABC25-785F-44DE-9511-D76407D98A96}" type="pres">
      <dgm:prSet presAssocID="{9750886A-6D6B-46CC-9659-9D7113F14317}" presName="spaceBetweenRectangles" presStyleCnt="0"/>
      <dgm:spPr/>
    </dgm:pt>
    <dgm:pt modelId="{36B3F8A3-FA32-4B8F-AEEE-985D1BBF555F}" type="pres">
      <dgm:prSet presAssocID="{75F955D2-D497-4C8E-A430-66D0A1426F77}" presName="parentLin" presStyleCnt="0"/>
      <dgm:spPr/>
    </dgm:pt>
    <dgm:pt modelId="{BCACB1E8-6267-433D-9776-F77414953379}" type="pres">
      <dgm:prSet presAssocID="{75F955D2-D497-4C8E-A430-66D0A1426F77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60782A51-8606-459A-B6E6-A710D9A68B93}" type="pres">
      <dgm:prSet presAssocID="{75F955D2-D497-4C8E-A430-66D0A1426F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A8E8-1C00-49C7-8235-28955DA79DED}" type="pres">
      <dgm:prSet presAssocID="{75F955D2-D497-4C8E-A430-66D0A1426F77}" presName="negativeSpace" presStyleCnt="0"/>
      <dgm:spPr/>
    </dgm:pt>
    <dgm:pt modelId="{14C5C492-05C1-4CCD-8374-37AD86B25695}" type="pres">
      <dgm:prSet presAssocID="{75F955D2-D497-4C8E-A430-66D0A1426F77}" presName="childText" presStyleLbl="conFgAcc1" presStyleIdx="2" presStyleCnt="4">
        <dgm:presLayoutVars>
          <dgm:bulletEnabled val="1"/>
        </dgm:presLayoutVars>
      </dgm:prSet>
      <dgm:spPr/>
    </dgm:pt>
    <dgm:pt modelId="{00621320-CC43-4F7C-B347-59D5868A561D}" type="pres">
      <dgm:prSet presAssocID="{79DAD277-1F25-46B8-B5DD-F261917599CC}" presName="spaceBetweenRectangles" presStyleCnt="0"/>
      <dgm:spPr/>
    </dgm:pt>
    <dgm:pt modelId="{CB68039B-FF81-41CA-97B7-680E4A12D5D5}" type="pres">
      <dgm:prSet presAssocID="{8CCFD0DA-4677-4D0F-B31A-C9C5F16DCBEA}" presName="parentLin" presStyleCnt="0"/>
      <dgm:spPr/>
    </dgm:pt>
    <dgm:pt modelId="{39E3125F-AB37-4DCE-882A-02A4C3C66F0D}" type="pres">
      <dgm:prSet presAssocID="{8CCFD0DA-4677-4D0F-B31A-C9C5F16DCBEA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D0F0B161-AE69-4184-AB1B-E3893D0D3619}" type="pres">
      <dgm:prSet presAssocID="{8CCFD0DA-4677-4D0F-B31A-C9C5F16DCB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CC9960-1E4E-4C24-964D-1946F6694882}" type="pres">
      <dgm:prSet presAssocID="{8CCFD0DA-4677-4D0F-B31A-C9C5F16DCBEA}" presName="negativeSpace" presStyleCnt="0"/>
      <dgm:spPr/>
    </dgm:pt>
    <dgm:pt modelId="{EF2C8519-9BF8-4AE6-9CC2-294D8332B8DE}" type="pres">
      <dgm:prSet presAssocID="{8CCFD0DA-4677-4D0F-B31A-C9C5F16DCBE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451DE63-3EC9-4812-905E-F0EA1648B04F}" srcId="{C727A60C-87D3-48EB-93FE-09F3F61CE361}" destId="{C53CC220-6CFC-4B59-A966-EF4232CA4115}" srcOrd="0" destOrd="0" parTransId="{41E608C9-D0ED-42FE-9665-8FB84DB370B2}" sibTransId="{095641F7-E303-478A-A366-0AA40A339298}"/>
    <dgm:cxn modelId="{52AB80F0-ABD9-43CF-9CAA-D6999F4B142B}" type="presOf" srcId="{C53CC220-6CFC-4B59-A966-EF4232CA4115}" destId="{FB5538D0-ECBE-4467-8942-43A672C35252}" srcOrd="0" destOrd="0" presId="urn:microsoft.com/office/officeart/2005/8/layout/list1"/>
    <dgm:cxn modelId="{EFEE22FB-E0FE-471B-BAB8-B4C3819DC952}" srcId="{C727A60C-87D3-48EB-93FE-09F3F61CE361}" destId="{7D9B3AC6-0987-480E-A15B-ECEB60D1F02F}" srcOrd="1" destOrd="0" parTransId="{F6A887FE-F228-45DC-B589-ABA7029487C4}" sibTransId="{9750886A-6D6B-46CC-9659-9D7113F14317}"/>
    <dgm:cxn modelId="{3B594B9B-E37B-4863-8B47-0BB635F3BD27}" type="presOf" srcId="{7D9B3AC6-0987-480E-A15B-ECEB60D1F02F}" destId="{742333C7-038D-48D6-94FF-04B36F160CE8}" srcOrd="0" destOrd="0" presId="urn:microsoft.com/office/officeart/2005/8/layout/list1"/>
    <dgm:cxn modelId="{ADC836C2-FEEF-4CEA-A523-2D0B5DC1D36C}" srcId="{C727A60C-87D3-48EB-93FE-09F3F61CE361}" destId="{75F955D2-D497-4C8E-A430-66D0A1426F77}" srcOrd="2" destOrd="0" parTransId="{DA7A06BC-CFCF-48D5-9637-6990C2370978}" sibTransId="{79DAD277-1F25-46B8-B5DD-F261917599CC}"/>
    <dgm:cxn modelId="{2FBEAFCA-A748-435F-B36F-32CF0454F5F0}" srcId="{C727A60C-87D3-48EB-93FE-09F3F61CE361}" destId="{8CCFD0DA-4677-4D0F-B31A-C9C5F16DCBEA}" srcOrd="3" destOrd="0" parTransId="{2B4AB391-443A-481B-9098-0BDA49C31058}" sibTransId="{CA7C0F99-CCD6-419C-BE7F-993DDCCD393A}"/>
    <dgm:cxn modelId="{DA1D4146-A39C-4A9B-8751-3983ABDC1B28}" type="presOf" srcId="{75F955D2-D497-4C8E-A430-66D0A1426F77}" destId="{BCACB1E8-6267-433D-9776-F77414953379}" srcOrd="0" destOrd="0" presId="urn:microsoft.com/office/officeart/2005/8/layout/list1"/>
    <dgm:cxn modelId="{C43FA083-A43B-4ADA-9612-5F53840D78D0}" type="presOf" srcId="{8CCFD0DA-4677-4D0F-B31A-C9C5F16DCBEA}" destId="{39E3125F-AB37-4DCE-882A-02A4C3C66F0D}" srcOrd="0" destOrd="0" presId="urn:microsoft.com/office/officeart/2005/8/layout/list1"/>
    <dgm:cxn modelId="{E8BB4A6F-2644-4E6D-8418-9DF87404591C}" type="presOf" srcId="{C53CC220-6CFC-4B59-A966-EF4232CA4115}" destId="{E61D956B-0F13-436C-A13B-DBA0502BBCEC}" srcOrd="1" destOrd="0" presId="urn:microsoft.com/office/officeart/2005/8/layout/list1"/>
    <dgm:cxn modelId="{992DA4A3-6384-481A-A9C6-BBFAF6DBBBC3}" type="presOf" srcId="{75F955D2-D497-4C8E-A430-66D0A1426F77}" destId="{60782A51-8606-459A-B6E6-A710D9A68B93}" srcOrd="1" destOrd="0" presId="urn:microsoft.com/office/officeart/2005/8/layout/list1"/>
    <dgm:cxn modelId="{A9E8D642-20EA-468B-A498-09B60C8A25EA}" type="presOf" srcId="{8CCFD0DA-4677-4D0F-B31A-C9C5F16DCBEA}" destId="{D0F0B161-AE69-4184-AB1B-E3893D0D3619}" srcOrd="1" destOrd="0" presId="urn:microsoft.com/office/officeart/2005/8/layout/list1"/>
    <dgm:cxn modelId="{E88AFDA1-5D89-47B3-AE25-430D162EC317}" type="presOf" srcId="{7D9B3AC6-0987-480E-A15B-ECEB60D1F02F}" destId="{BF0D942F-CF0B-4A16-B0CB-98D095D54518}" srcOrd="1" destOrd="0" presId="urn:microsoft.com/office/officeart/2005/8/layout/list1"/>
    <dgm:cxn modelId="{CDB97CDF-CBCB-4B42-88BD-BED102104054}" type="presOf" srcId="{C727A60C-87D3-48EB-93FE-09F3F61CE361}" destId="{7060E70F-4562-4B63-8236-5F3D45579BF4}" srcOrd="0" destOrd="0" presId="urn:microsoft.com/office/officeart/2005/8/layout/list1"/>
    <dgm:cxn modelId="{3CB266F9-8F94-4208-BB17-72491645CFDF}" type="presParOf" srcId="{7060E70F-4562-4B63-8236-5F3D45579BF4}" destId="{D482B26A-9F58-408A-B3E1-7E281AB35E63}" srcOrd="0" destOrd="0" presId="urn:microsoft.com/office/officeart/2005/8/layout/list1"/>
    <dgm:cxn modelId="{EC86C930-6D89-4C43-BEAD-4BAFA0399C0D}" type="presParOf" srcId="{D482B26A-9F58-408A-B3E1-7E281AB35E63}" destId="{FB5538D0-ECBE-4467-8942-43A672C35252}" srcOrd="0" destOrd="0" presId="urn:microsoft.com/office/officeart/2005/8/layout/list1"/>
    <dgm:cxn modelId="{A24AB88A-3D79-44F7-8D2C-B26E8F1A3DFC}" type="presParOf" srcId="{D482B26A-9F58-408A-B3E1-7E281AB35E63}" destId="{E61D956B-0F13-436C-A13B-DBA0502BBCEC}" srcOrd="1" destOrd="0" presId="urn:microsoft.com/office/officeart/2005/8/layout/list1"/>
    <dgm:cxn modelId="{ACF0C24E-B6B9-481D-9ADC-4BAEE05155FF}" type="presParOf" srcId="{7060E70F-4562-4B63-8236-5F3D45579BF4}" destId="{E7668A11-508E-4070-9B31-2BC88153A853}" srcOrd="1" destOrd="0" presId="urn:microsoft.com/office/officeart/2005/8/layout/list1"/>
    <dgm:cxn modelId="{8D7DB830-A4CF-44BC-A9EC-54CD9DEC643C}" type="presParOf" srcId="{7060E70F-4562-4B63-8236-5F3D45579BF4}" destId="{4FEA304E-380A-460B-A2DA-870DA1D66FE2}" srcOrd="2" destOrd="0" presId="urn:microsoft.com/office/officeart/2005/8/layout/list1"/>
    <dgm:cxn modelId="{5FBE8B0E-BD6E-4EE4-AB22-E229FCBD8DBD}" type="presParOf" srcId="{7060E70F-4562-4B63-8236-5F3D45579BF4}" destId="{FA479BCF-1AA9-48B6-8A0B-246ED59A9054}" srcOrd="3" destOrd="0" presId="urn:microsoft.com/office/officeart/2005/8/layout/list1"/>
    <dgm:cxn modelId="{F49CF50E-FE81-4A7E-B70B-6D3816D90A70}" type="presParOf" srcId="{7060E70F-4562-4B63-8236-5F3D45579BF4}" destId="{7CEBB951-4568-43B3-9E81-47BDD867C3E0}" srcOrd="4" destOrd="0" presId="urn:microsoft.com/office/officeart/2005/8/layout/list1"/>
    <dgm:cxn modelId="{B01E5F3B-74CA-47C2-8BE1-E859FF3289DA}" type="presParOf" srcId="{7CEBB951-4568-43B3-9E81-47BDD867C3E0}" destId="{742333C7-038D-48D6-94FF-04B36F160CE8}" srcOrd="0" destOrd="0" presId="urn:microsoft.com/office/officeart/2005/8/layout/list1"/>
    <dgm:cxn modelId="{CD3457BA-B997-43C5-B902-9A99F90561D9}" type="presParOf" srcId="{7CEBB951-4568-43B3-9E81-47BDD867C3E0}" destId="{BF0D942F-CF0B-4A16-B0CB-98D095D54518}" srcOrd="1" destOrd="0" presId="urn:microsoft.com/office/officeart/2005/8/layout/list1"/>
    <dgm:cxn modelId="{17F9D7F9-1EF6-41E6-AD18-BFB41C36FC9E}" type="presParOf" srcId="{7060E70F-4562-4B63-8236-5F3D45579BF4}" destId="{C62EED00-512D-498B-A7F0-6EBE20188E27}" srcOrd="5" destOrd="0" presId="urn:microsoft.com/office/officeart/2005/8/layout/list1"/>
    <dgm:cxn modelId="{4EBCE787-C06B-4021-AE29-7F3912302EAD}" type="presParOf" srcId="{7060E70F-4562-4B63-8236-5F3D45579BF4}" destId="{23F0B900-C9F2-4FA6-903E-C191B687DDB5}" srcOrd="6" destOrd="0" presId="urn:microsoft.com/office/officeart/2005/8/layout/list1"/>
    <dgm:cxn modelId="{2BE35656-9B47-4552-A007-4646396A76D1}" type="presParOf" srcId="{7060E70F-4562-4B63-8236-5F3D45579BF4}" destId="{4B7ABC25-785F-44DE-9511-D76407D98A96}" srcOrd="7" destOrd="0" presId="urn:microsoft.com/office/officeart/2005/8/layout/list1"/>
    <dgm:cxn modelId="{E05339C8-3B22-4141-97F9-507B2C86D73C}" type="presParOf" srcId="{7060E70F-4562-4B63-8236-5F3D45579BF4}" destId="{36B3F8A3-FA32-4B8F-AEEE-985D1BBF555F}" srcOrd="8" destOrd="0" presId="urn:microsoft.com/office/officeart/2005/8/layout/list1"/>
    <dgm:cxn modelId="{A75B0007-313B-4B64-9CCD-D32C0EBD02D3}" type="presParOf" srcId="{36B3F8A3-FA32-4B8F-AEEE-985D1BBF555F}" destId="{BCACB1E8-6267-433D-9776-F77414953379}" srcOrd="0" destOrd="0" presId="urn:microsoft.com/office/officeart/2005/8/layout/list1"/>
    <dgm:cxn modelId="{5B58CF21-D9EF-45D8-B8B9-726BD30EF800}" type="presParOf" srcId="{36B3F8A3-FA32-4B8F-AEEE-985D1BBF555F}" destId="{60782A51-8606-459A-B6E6-A710D9A68B93}" srcOrd="1" destOrd="0" presId="urn:microsoft.com/office/officeart/2005/8/layout/list1"/>
    <dgm:cxn modelId="{CE72CA51-6244-4B43-B3B1-4580BE1C3560}" type="presParOf" srcId="{7060E70F-4562-4B63-8236-5F3D45579BF4}" destId="{D5C9A8E8-1C00-49C7-8235-28955DA79DED}" srcOrd="9" destOrd="0" presId="urn:microsoft.com/office/officeart/2005/8/layout/list1"/>
    <dgm:cxn modelId="{B5008080-097C-45E1-BB9F-BE28C59D21DA}" type="presParOf" srcId="{7060E70F-4562-4B63-8236-5F3D45579BF4}" destId="{14C5C492-05C1-4CCD-8374-37AD86B25695}" srcOrd="10" destOrd="0" presId="urn:microsoft.com/office/officeart/2005/8/layout/list1"/>
    <dgm:cxn modelId="{85E18D6B-89FB-46A7-995D-038627B7960F}" type="presParOf" srcId="{7060E70F-4562-4B63-8236-5F3D45579BF4}" destId="{00621320-CC43-4F7C-B347-59D5868A561D}" srcOrd="11" destOrd="0" presId="urn:microsoft.com/office/officeart/2005/8/layout/list1"/>
    <dgm:cxn modelId="{F4C63A41-A0D1-4673-A75C-F5387F2307AB}" type="presParOf" srcId="{7060E70F-4562-4B63-8236-5F3D45579BF4}" destId="{CB68039B-FF81-41CA-97B7-680E4A12D5D5}" srcOrd="12" destOrd="0" presId="urn:microsoft.com/office/officeart/2005/8/layout/list1"/>
    <dgm:cxn modelId="{391751DD-32C0-48C7-8543-1B90CE3FB1F9}" type="presParOf" srcId="{CB68039B-FF81-41CA-97B7-680E4A12D5D5}" destId="{39E3125F-AB37-4DCE-882A-02A4C3C66F0D}" srcOrd="0" destOrd="0" presId="urn:microsoft.com/office/officeart/2005/8/layout/list1"/>
    <dgm:cxn modelId="{748790EF-312A-4642-AB26-500332E53185}" type="presParOf" srcId="{CB68039B-FF81-41CA-97B7-680E4A12D5D5}" destId="{D0F0B161-AE69-4184-AB1B-E3893D0D3619}" srcOrd="1" destOrd="0" presId="urn:microsoft.com/office/officeart/2005/8/layout/list1"/>
    <dgm:cxn modelId="{4D1360EC-5257-45AB-8E91-AD643A65020C}" type="presParOf" srcId="{7060E70F-4562-4B63-8236-5F3D45579BF4}" destId="{28CC9960-1E4E-4C24-964D-1946F6694882}" srcOrd="13" destOrd="0" presId="urn:microsoft.com/office/officeart/2005/8/layout/list1"/>
    <dgm:cxn modelId="{A45891CA-8543-4129-A02C-199BB5C0BCCA}" type="presParOf" srcId="{7060E70F-4562-4B63-8236-5F3D45579BF4}" destId="{EF2C8519-9BF8-4AE6-9CC2-294D8332B8D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B6A0A9-3748-478E-8B1C-82E764D02145}">
      <dsp:nvSpPr>
        <dsp:cNvPr id="0" name=""/>
        <dsp:cNvSpPr/>
      </dsp:nvSpPr>
      <dsp:spPr>
        <a:xfrm>
          <a:off x="930" y="0"/>
          <a:ext cx="2418457" cy="44608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0" y="0"/>
        <a:ext cx="2418457" cy="1338267"/>
      </dsp:txXfrm>
    </dsp:sp>
    <dsp:sp modelId="{40D9224E-11E6-4F2C-964D-4CD55E186647}">
      <dsp:nvSpPr>
        <dsp:cNvPr id="0" name=""/>
        <dsp:cNvSpPr/>
      </dsp:nvSpPr>
      <dsp:spPr>
        <a:xfrm>
          <a:off x="261910" y="642940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Інтеграція навчальних предметів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910" y="642940"/>
        <a:ext cx="1934765" cy="1345019"/>
      </dsp:txXfrm>
    </dsp:sp>
    <dsp:sp modelId="{4817580C-647C-47A4-AD10-F1C8E58F8BA4}">
      <dsp:nvSpPr>
        <dsp:cNvPr id="0" name=""/>
        <dsp:cNvSpPr/>
      </dsp:nvSpPr>
      <dsp:spPr>
        <a:xfrm>
          <a:off x="242775" y="2428892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Диференціація навчання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775" y="2428892"/>
        <a:ext cx="1934765" cy="1345019"/>
      </dsp:txXfrm>
    </dsp:sp>
    <dsp:sp modelId="{56BC46F5-9BF0-429F-9475-E12033100CD9}">
      <dsp:nvSpPr>
        <dsp:cNvPr id="0" name=""/>
        <dsp:cNvSpPr/>
      </dsp:nvSpPr>
      <dsp:spPr>
        <a:xfrm>
          <a:off x="2600771" y="0"/>
          <a:ext cx="2418457" cy="44608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0771" y="0"/>
        <a:ext cx="2418457" cy="1338267"/>
      </dsp:txXfrm>
    </dsp:sp>
    <dsp:sp modelId="{A9A30F16-BCED-4DD3-A4C9-9B0D8E7EBD4A}">
      <dsp:nvSpPr>
        <dsp:cNvPr id="0" name=""/>
        <dsp:cNvSpPr/>
      </dsp:nvSpPr>
      <dsp:spPr>
        <a:xfrm>
          <a:off x="2842617" y="642940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Активізація пізнавальної активності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2617" y="642940"/>
        <a:ext cx="1934765" cy="1345019"/>
      </dsp:txXfrm>
    </dsp:sp>
    <dsp:sp modelId="{25C312DD-D346-480B-80CC-5224C7693F46}">
      <dsp:nvSpPr>
        <dsp:cNvPr id="0" name=""/>
        <dsp:cNvSpPr/>
      </dsp:nvSpPr>
      <dsp:spPr>
        <a:xfrm>
          <a:off x="2842617" y="2500326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Розкриття творчого потенціалу учнів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2617" y="2500326"/>
        <a:ext cx="1934765" cy="1345019"/>
      </dsp:txXfrm>
    </dsp:sp>
    <dsp:sp modelId="{50D07893-9767-47DF-9823-952818CBEB71}">
      <dsp:nvSpPr>
        <dsp:cNvPr id="0" name=""/>
        <dsp:cNvSpPr/>
      </dsp:nvSpPr>
      <dsp:spPr>
        <a:xfrm>
          <a:off x="5200612" y="0"/>
          <a:ext cx="2418457" cy="44608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0612" y="0"/>
        <a:ext cx="2418457" cy="1338267"/>
      </dsp:txXfrm>
    </dsp:sp>
    <dsp:sp modelId="{C2906E7D-6F40-4EAE-B92B-FCEAD1E9DC42}">
      <dsp:nvSpPr>
        <dsp:cNvPr id="0" name=""/>
        <dsp:cNvSpPr/>
      </dsp:nvSpPr>
      <dsp:spPr>
        <a:xfrm>
          <a:off x="5442458" y="642940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Інтенсифікація навчального процесу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2458" y="642940"/>
        <a:ext cx="1934765" cy="1345019"/>
      </dsp:txXfrm>
    </dsp:sp>
    <dsp:sp modelId="{5798B4F4-98AB-4869-B4B1-7C21FCF48704}">
      <dsp:nvSpPr>
        <dsp:cNvPr id="0" name=""/>
        <dsp:cNvSpPr/>
      </dsp:nvSpPr>
      <dsp:spPr>
        <a:xfrm>
          <a:off x="5442458" y="2571774"/>
          <a:ext cx="1934765" cy="1345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latin typeface="Times New Roman" pitchFamily="18" charset="0"/>
              <a:cs typeface="Times New Roman" pitchFamily="18" charset="0"/>
            </a:rPr>
            <a:t>Розширення та поглиблення теоретичної бази знань</a:t>
          </a:r>
          <a:endParaRPr lang="ru-RU" sz="19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2458" y="2571774"/>
        <a:ext cx="1934765" cy="1345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42F525-F5A3-4282-B541-5B928A4B31BE}">
      <dsp:nvSpPr>
        <dsp:cNvPr id="0" name=""/>
        <dsp:cNvSpPr/>
      </dsp:nvSpPr>
      <dsp:spPr>
        <a:xfrm rot="10800000">
          <a:off x="-1" y="3565"/>
          <a:ext cx="8627595" cy="8741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99" tIns="49530" rIns="92456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використовується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допоміжний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ефективнішого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розв’язання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існуючої</a:t>
          </a: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	</a:t>
          </a:r>
          <a:r>
            <a:rPr lang="ru-RU" sz="13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об’єкта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засвоєння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комп’ютерній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навчальній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типу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довідкова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інформація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інструкції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обчислювальні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операції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демонстрації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-1" y="3565"/>
        <a:ext cx="8627595" cy="874134"/>
      </dsp:txXfrm>
    </dsp:sp>
    <dsp:sp modelId="{40DA1958-9ED8-426C-80BE-477BB0C9529E}">
      <dsp:nvSpPr>
        <dsp:cNvPr id="0" name=""/>
        <dsp:cNvSpPr/>
      </dsp:nvSpPr>
      <dsp:spPr>
        <a:xfrm>
          <a:off x="0" y="0"/>
          <a:ext cx="1013574" cy="8787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9105B-B28F-4A7A-8654-3597E802B5EB}">
      <dsp:nvSpPr>
        <dsp:cNvPr id="0" name=""/>
        <dsp:cNvSpPr/>
      </dsp:nvSpPr>
      <dsp:spPr>
        <a:xfrm rot="10800000">
          <a:off x="-1" y="813150"/>
          <a:ext cx="8627595" cy="1304121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99" tIns="49530" rIns="92456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засобом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покладено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збереженні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загальної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мети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безмашинного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При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сам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зміст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закладається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(ЕОМ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виконує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контролера, тренажера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).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Цю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функцію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широко подано в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діалогових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системах,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моделюють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учителя.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813150"/>
        <a:ext cx="8627595" cy="1304121"/>
      </dsp:txXfrm>
    </dsp:sp>
    <dsp:sp modelId="{CAD84D28-77DB-4972-BC5A-2E9A55F80787}">
      <dsp:nvSpPr>
        <dsp:cNvPr id="0" name=""/>
        <dsp:cNvSpPr/>
      </dsp:nvSpPr>
      <dsp:spPr>
        <a:xfrm>
          <a:off x="0" y="842740"/>
          <a:ext cx="1336351" cy="12080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5A070-FD83-429D-B656-2916C8D6F3E3}">
      <dsp:nvSpPr>
        <dsp:cNvPr id="0" name=""/>
        <dsp:cNvSpPr/>
      </dsp:nvSpPr>
      <dsp:spPr>
        <a:xfrm rot="10800000">
          <a:off x="-1" y="2155877"/>
          <a:ext cx="8627595" cy="126412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99" tIns="49530" rIns="92456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	</a:t>
          </a:r>
          <a:endParaRPr lang="ru-RU" sz="13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використовуючи</a:t>
          </a: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ставити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вирішувати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дидактичні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не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розв’язувані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традиційним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шляхом.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Характерними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є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імітаційно-моделювальні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комп’ютерні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імітації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експерименту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програмах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об’єктом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засвоєння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виступають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: а)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зовнішні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параметри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того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іншого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б)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закономірності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доступні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для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спостереження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природних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зв’язки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імітованих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явищ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тими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параметрами,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автоматично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задані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	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програмою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	г) </a:t>
          </a:r>
          <a:r>
            <a:rPr lang="ru-RU" sz="13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13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параметрів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оптимізують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проходження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імітованого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3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3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" y="2155877"/>
        <a:ext cx="8627595" cy="1264120"/>
      </dsp:txXfrm>
    </dsp:sp>
    <dsp:sp modelId="{02332EE8-E27C-4BC5-A040-886F9FD348AD}">
      <dsp:nvSpPr>
        <dsp:cNvPr id="0" name=""/>
        <dsp:cNvSpPr/>
      </dsp:nvSpPr>
      <dsp:spPr>
        <a:xfrm>
          <a:off x="0" y="2143223"/>
          <a:ext cx="1285782" cy="12297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F6E228-81AF-44E4-BA2A-1DD4D4A55D4D}">
      <dsp:nvSpPr>
        <dsp:cNvPr id="0" name=""/>
        <dsp:cNvSpPr/>
      </dsp:nvSpPr>
      <dsp:spPr>
        <a:xfrm>
          <a:off x="955417" y="0"/>
          <a:ext cx="5513674" cy="4714261"/>
        </a:xfrm>
        <a:prstGeom prst="triangle">
          <a:avLst/>
        </a:prstGeom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5027C-A7DE-4E7C-A80C-04F84E0E1DAA}">
      <dsp:nvSpPr>
        <dsp:cNvPr id="0" name=""/>
        <dsp:cNvSpPr/>
      </dsp:nvSpPr>
      <dsp:spPr>
        <a:xfrm>
          <a:off x="3041349" y="438648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використовувати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передові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інформаційні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технології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1349" y="438648"/>
        <a:ext cx="3296863" cy="352669"/>
      </dsp:txXfrm>
    </dsp:sp>
    <dsp:sp modelId="{E7507093-D4AD-4419-97B6-C92EAD5B303E}">
      <dsp:nvSpPr>
        <dsp:cNvPr id="0" name=""/>
        <dsp:cNvSpPr/>
      </dsp:nvSpPr>
      <dsp:spPr>
        <a:xfrm>
          <a:off x="2805722" y="864746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змінювати форми навчання та види діяльності в межах одного уроку</a:t>
          </a:r>
        </a:p>
      </dsp:txBody>
      <dsp:txXfrm>
        <a:off x="2805722" y="864746"/>
        <a:ext cx="3296863" cy="352669"/>
      </dsp:txXfrm>
    </dsp:sp>
    <dsp:sp modelId="{CC2D59A2-178E-46D1-BBBA-37922C5FC05A}">
      <dsp:nvSpPr>
        <dsp:cNvPr id="0" name=""/>
        <dsp:cNvSpPr/>
      </dsp:nvSpPr>
      <dsp:spPr>
        <a:xfrm>
          <a:off x="2389526" y="1272898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полегшувати підготовку вчителя до уроку та залучати до цього процесу  учнів</a:t>
          </a:r>
        </a:p>
      </dsp:txBody>
      <dsp:txXfrm>
        <a:off x="2389526" y="1272898"/>
        <a:ext cx="3296863" cy="352669"/>
      </dsp:txXfrm>
    </dsp:sp>
    <dsp:sp modelId="{2A0FA033-D449-4E39-A73C-8C07729E9F4C}">
      <dsp:nvSpPr>
        <dsp:cNvPr id="0" name=""/>
        <dsp:cNvSpPr/>
      </dsp:nvSpPr>
      <dsp:spPr>
        <a:xfrm>
          <a:off x="2068840" y="1700210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розширювати можливості ілюстративного супроводу уроку, подавати історичні відомості про видатних вчених, тощо</a:t>
          </a:r>
        </a:p>
      </dsp:txBody>
      <dsp:txXfrm>
        <a:off x="2068840" y="1700210"/>
        <a:ext cx="3296863" cy="352669"/>
      </dsp:txXfrm>
    </dsp:sp>
    <dsp:sp modelId="{EBB0FE32-30E3-48D5-8DD8-0CAD89406F82}">
      <dsp:nvSpPr>
        <dsp:cNvPr id="0" name=""/>
        <dsp:cNvSpPr/>
      </dsp:nvSpPr>
      <dsp:spPr>
        <a:xfrm>
          <a:off x="1735560" y="2127522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реалізувати ігрові методи на уроках</a:t>
          </a:r>
        </a:p>
      </dsp:txBody>
      <dsp:txXfrm>
        <a:off x="1735560" y="2127522"/>
        <a:ext cx="3296863" cy="352669"/>
      </dsp:txXfrm>
    </dsp:sp>
    <dsp:sp modelId="{05FA6EE2-6A14-4BE0-BCFF-370B358E9358}">
      <dsp:nvSpPr>
        <dsp:cNvPr id="0" name=""/>
        <dsp:cNvSpPr/>
      </dsp:nvSpPr>
      <dsp:spPr>
        <a:xfrm>
          <a:off x="1725142" y="2565019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здійснювати роботу в малих групах або індивідуальну роботу</a:t>
          </a:r>
        </a:p>
      </dsp:txBody>
      <dsp:txXfrm>
        <a:off x="1725142" y="2565019"/>
        <a:ext cx="3296863" cy="352669"/>
      </dsp:txXfrm>
    </dsp:sp>
    <dsp:sp modelId="{8E54C48E-1286-46CF-8AE9-75AC8648B02B}">
      <dsp:nvSpPr>
        <dsp:cNvPr id="0" name=""/>
        <dsp:cNvSpPr/>
      </dsp:nvSpPr>
      <dsp:spPr>
        <a:xfrm>
          <a:off x="2152152" y="2971957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дають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роздруківки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плану уроку та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внесення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нього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заміток</a:t>
          </a:r>
          <a:r>
            <a:rPr lang="ru-RU" sz="900" b="1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900" b="1" kern="1200" dirty="0" err="1">
              <a:latin typeface="Times New Roman" pitchFamily="18" charset="0"/>
              <a:cs typeface="Times New Roman" pitchFamily="18" charset="0"/>
            </a:rPr>
            <a:t>коментарів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2152" y="2971957"/>
        <a:ext cx="3296863" cy="352669"/>
      </dsp:txXfrm>
    </dsp:sp>
    <dsp:sp modelId="{C10601AC-F54B-4B08-B7C8-858535EEEA23}">
      <dsp:nvSpPr>
        <dsp:cNvPr id="0" name=""/>
        <dsp:cNvSpPr/>
      </dsp:nvSpPr>
      <dsp:spPr>
        <a:xfrm>
          <a:off x="2495850" y="3409457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проводити інтегровані уроки, забезпечуючи посилення міжпредметних зв’язків</a:t>
          </a:r>
        </a:p>
      </dsp:txBody>
      <dsp:txXfrm>
        <a:off x="2495850" y="3409457"/>
        <a:ext cx="3296863" cy="352669"/>
      </dsp:txXfrm>
    </dsp:sp>
    <dsp:sp modelId="{97BC8EA8-7610-4245-975C-BAD554CD934A}">
      <dsp:nvSpPr>
        <dsp:cNvPr id="0" name=""/>
        <dsp:cNvSpPr/>
      </dsp:nvSpPr>
      <dsp:spPr>
        <a:xfrm>
          <a:off x="2912475" y="3796025"/>
          <a:ext cx="3296863" cy="352669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організовувати інтерактивні форми контролю знань, вмінь та навичок</a:t>
          </a:r>
        </a:p>
      </dsp:txBody>
      <dsp:txXfrm>
        <a:off x="2912475" y="3796025"/>
        <a:ext cx="3296863" cy="352669"/>
      </dsp:txXfrm>
    </dsp:sp>
    <dsp:sp modelId="{15100CBF-CF59-4509-B906-D55FFFD589FA}">
      <dsp:nvSpPr>
        <dsp:cNvPr id="0" name=""/>
        <dsp:cNvSpPr/>
      </dsp:nvSpPr>
      <dsp:spPr>
        <a:xfrm>
          <a:off x="3121809" y="4231649"/>
          <a:ext cx="3290566" cy="437334"/>
        </a:xfrm>
        <a:prstGeom prst="round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>
              <a:latin typeface="Times New Roman" pitchFamily="18" charset="0"/>
              <a:cs typeface="Times New Roman" pitchFamily="18" charset="0"/>
            </a:rPr>
            <a:t>організовувати самостійні, дослідницькі, творчі роботи, проекти, реферати на якісно новому рівні з можливістю виходу в глобальний інформаційний простір</a:t>
          </a:r>
        </a:p>
      </dsp:txBody>
      <dsp:txXfrm>
        <a:off x="3121809" y="4231649"/>
        <a:ext cx="3290566" cy="4373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AC4674-C0E3-4CC6-95D4-D7FAA2A10C83}">
      <dsp:nvSpPr>
        <dsp:cNvPr id="0" name=""/>
        <dsp:cNvSpPr/>
      </dsp:nvSpPr>
      <dsp:spPr>
        <a:xfrm>
          <a:off x="2412228" y="1026601"/>
          <a:ext cx="2720879" cy="319454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Практичне</a:t>
          </a:r>
          <a:r>
            <a:rPr kumimoji="0" lang="ru-RU" sz="1600" b="1" i="1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впровадження</a:t>
          </a:r>
          <a:r>
            <a:rPr kumimoji="0" lang="ru-RU" sz="1600" b="1" i="1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мультимедійних</a:t>
          </a:r>
          <a:endParaRPr kumimoji="0" lang="ru-RU" sz="1600" b="1" i="1" u="none" strike="noStrike" kern="1200" cap="none" spc="0" normalizeH="0" baseline="0" noProof="0" dirty="0" smtClean="0">
            <a:ln/>
            <a:solidFill>
              <a:schemeClr val="tx1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технологій</a:t>
          </a:r>
          <a:r>
            <a:rPr kumimoji="0" lang="ru-RU" sz="1600" b="1" i="1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</a:t>
          </a:r>
          <a:r>
            <a:rPr kumimoji="0" lang="ru-RU" sz="1600" b="1" i="1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сприяє</a:t>
          </a:r>
          <a:r>
            <a:rPr kumimoji="0" lang="ru-RU" sz="1600" b="1" i="1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:</a:t>
          </a:r>
          <a:endParaRPr lang="ru-RU" sz="1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2228" y="1026601"/>
        <a:ext cx="2720879" cy="3194548"/>
      </dsp:txXfrm>
    </dsp:sp>
    <dsp:sp modelId="{56748452-967C-42D7-A80A-2A942A10CE69}">
      <dsp:nvSpPr>
        <dsp:cNvPr id="0" name=""/>
        <dsp:cNvSpPr/>
      </dsp:nvSpPr>
      <dsp:spPr>
        <a:xfrm rot="21592379">
          <a:off x="1167555" y="2402010"/>
          <a:ext cx="1176341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F537B-4F34-4D19-990C-23C3E24533A2}">
      <dsp:nvSpPr>
        <dsp:cNvPr id="0" name=""/>
        <dsp:cNvSpPr/>
      </dsp:nvSpPr>
      <dsp:spPr>
        <a:xfrm>
          <a:off x="-231701" y="2170658"/>
          <a:ext cx="2798609" cy="972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творчого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практичного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умінь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навичок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31701" y="2170658"/>
        <a:ext cx="2798609" cy="972697"/>
      </dsp:txXfrm>
    </dsp:sp>
    <dsp:sp modelId="{4A54A516-B5F4-4769-AF98-6047012FB89B}">
      <dsp:nvSpPr>
        <dsp:cNvPr id="0" name=""/>
        <dsp:cNvSpPr/>
      </dsp:nvSpPr>
      <dsp:spPr>
        <a:xfrm rot="21224676">
          <a:off x="1531127" y="1436911"/>
          <a:ext cx="1015677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A64C-EF20-46D1-9646-51EA7C89843F}">
      <dsp:nvSpPr>
        <dsp:cNvPr id="0" name=""/>
        <dsp:cNvSpPr/>
      </dsp:nvSpPr>
      <dsp:spPr>
        <a:xfrm>
          <a:off x="19" y="956132"/>
          <a:ext cx="3184892" cy="9726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підвищенню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зацікавленості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</a:t>
          </a:r>
          <a:endParaRPr lang="ru-RU" sz="14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навчально-виховним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процесом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" y="956132"/>
        <a:ext cx="3184892" cy="972697"/>
      </dsp:txXfrm>
    </dsp:sp>
    <dsp:sp modelId="{D129A1B8-CCF1-4635-9807-33A3EFCAFDE9}">
      <dsp:nvSpPr>
        <dsp:cNvPr id="0" name=""/>
        <dsp:cNvSpPr/>
      </dsp:nvSpPr>
      <dsp:spPr>
        <a:xfrm rot="1335953">
          <a:off x="1253400" y="-97047"/>
          <a:ext cx="1470556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D71CA-D086-49A9-986E-FE4A0BDAB653}">
      <dsp:nvSpPr>
        <dsp:cNvPr id="0" name=""/>
        <dsp:cNvSpPr/>
      </dsp:nvSpPr>
      <dsp:spPr>
        <a:xfrm>
          <a:off x="642935" y="-363497"/>
          <a:ext cx="2728174" cy="972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забезпеченню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наочності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теоретичного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2935" y="-363497"/>
        <a:ext cx="2728174" cy="972697"/>
      </dsp:txXfrm>
    </dsp:sp>
    <dsp:sp modelId="{12CA9D69-0C08-41D3-B097-8B2FF112696D}">
      <dsp:nvSpPr>
        <dsp:cNvPr id="0" name=""/>
        <dsp:cNvSpPr/>
      </dsp:nvSpPr>
      <dsp:spPr>
        <a:xfrm rot="9919451">
          <a:off x="4392691" y="-35435"/>
          <a:ext cx="1374570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9620-F41C-4717-8193-FB62DC13DA0B}">
      <dsp:nvSpPr>
        <dsp:cNvPr id="0" name=""/>
        <dsp:cNvSpPr/>
      </dsp:nvSpPr>
      <dsp:spPr>
        <a:xfrm>
          <a:off x="3955443" y="-363497"/>
          <a:ext cx="2839961" cy="9726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збільшенню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обсягу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навчального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матеріалу</a:t>
          </a:r>
          <a:endParaRPr lang="ru-RU" sz="14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конкретному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уроці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55443" y="-363497"/>
        <a:ext cx="2839961" cy="972697"/>
      </dsp:txXfrm>
    </dsp:sp>
    <dsp:sp modelId="{E10FCB0F-A52E-4986-8F42-5F24B04F3B4F}">
      <dsp:nvSpPr>
        <dsp:cNvPr id="0" name=""/>
        <dsp:cNvSpPr/>
      </dsp:nvSpPr>
      <dsp:spPr>
        <a:xfrm rot="9168396">
          <a:off x="5689763" y="1110409"/>
          <a:ext cx="1098638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483F5-7507-4A74-9F62-0EB7200993DF}">
      <dsp:nvSpPr>
        <dsp:cNvPr id="0" name=""/>
        <dsp:cNvSpPr/>
      </dsp:nvSpPr>
      <dsp:spPr>
        <a:xfrm>
          <a:off x="4310887" y="956125"/>
          <a:ext cx="3475850" cy="9726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цілому</a:t>
          </a: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0887" y="956125"/>
        <a:ext cx="3475850" cy="972697"/>
      </dsp:txXfrm>
    </dsp:sp>
    <dsp:sp modelId="{7AF605B2-D44B-430F-BF21-094919929E51}">
      <dsp:nvSpPr>
        <dsp:cNvPr id="0" name=""/>
        <dsp:cNvSpPr/>
      </dsp:nvSpPr>
      <dsp:spPr>
        <a:xfrm rot="10807386">
          <a:off x="5204155" y="2401868"/>
          <a:ext cx="1222959" cy="495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25C33-A8E6-4C85-855E-DBB72E33D4AB}">
      <dsp:nvSpPr>
        <dsp:cNvPr id="0" name=""/>
        <dsp:cNvSpPr/>
      </dsp:nvSpPr>
      <dsp:spPr>
        <a:xfrm>
          <a:off x="4835691" y="2170671"/>
          <a:ext cx="3182752" cy="972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виконувати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контролем учителя, а </a:t>
          </a:r>
          <a:r>
            <a:rPr lang="ru-RU" sz="16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шляхом самоконтролю</a:t>
          </a:r>
          <a:endParaRPr lang="ru-RU" sz="1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5691" y="2170671"/>
        <a:ext cx="3182752" cy="9726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A304E-380A-460B-A2DA-870DA1D66FE2}">
      <dsp:nvSpPr>
        <dsp:cNvPr id="0" name=""/>
        <dsp:cNvSpPr/>
      </dsp:nvSpPr>
      <dsp:spPr>
        <a:xfrm>
          <a:off x="0" y="413330"/>
          <a:ext cx="8001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D956B-0F13-436C-A13B-DBA0502BBCEC}">
      <dsp:nvSpPr>
        <dsp:cNvPr id="0" name=""/>
        <dsp:cNvSpPr/>
      </dsp:nvSpPr>
      <dsp:spPr>
        <a:xfrm>
          <a:off x="400052" y="50"/>
          <a:ext cx="5600739" cy="82656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Візуалізація – </a:t>
          </a:r>
          <a:r>
            <a:rPr lang="uk-UA" sz="15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забезпечується розробленими комп'ютерними динамічними моделями об'єктів</a:t>
          </a:r>
          <a:endParaRPr lang="ru-RU" sz="15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052" y="50"/>
        <a:ext cx="5600739" cy="826560"/>
      </dsp:txXfrm>
    </dsp:sp>
    <dsp:sp modelId="{23F0B900-C9F2-4FA6-903E-C191B687DDB5}">
      <dsp:nvSpPr>
        <dsp:cNvPr id="0" name=""/>
        <dsp:cNvSpPr/>
      </dsp:nvSpPr>
      <dsp:spPr>
        <a:xfrm>
          <a:off x="0" y="1683411"/>
          <a:ext cx="8001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D942F-CF0B-4A16-B0CB-98D095D54518}">
      <dsp:nvSpPr>
        <dsp:cNvPr id="0" name=""/>
        <dsp:cNvSpPr/>
      </dsp:nvSpPr>
      <dsp:spPr>
        <a:xfrm>
          <a:off x="400052" y="1270130"/>
          <a:ext cx="5600739" cy="82656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Інтегрованість</a:t>
          </a:r>
          <a:r>
            <a:rPr lang="uk-UA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поєднання наочно-образної, графічної інформації в поєднанні із знаково-символічною, спільний аналіз яких сприяє виробленню евристичних умінь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052" y="1270130"/>
        <a:ext cx="5600739" cy="826560"/>
      </dsp:txXfrm>
    </dsp:sp>
    <dsp:sp modelId="{14C5C492-05C1-4CCD-8374-37AD86B25695}">
      <dsp:nvSpPr>
        <dsp:cNvPr id="0" name=""/>
        <dsp:cNvSpPr/>
      </dsp:nvSpPr>
      <dsp:spPr>
        <a:xfrm>
          <a:off x="0" y="2953491"/>
          <a:ext cx="8001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82A51-8606-459A-B6E6-A710D9A68B93}">
      <dsp:nvSpPr>
        <dsp:cNvPr id="0" name=""/>
        <dsp:cNvSpPr/>
      </dsp:nvSpPr>
      <dsp:spPr>
        <a:xfrm>
          <a:off x="400052" y="2540211"/>
          <a:ext cx="5600739" cy="82656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Конструктивність</a:t>
          </a:r>
          <a:r>
            <a:rPr lang="uk-UA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забезпечується аналізом комп'ютерних зображень ь  реальних предметів, перенесенням їх властивостей на відповідні їм моделі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052" y="2540211"/>
        <a:ext cx="5600739" cy="826560"/>
      </dsp:txXfrm>
    </dsp:sp>
    <dsp:sp modelId="{EF2C8519-9BF8-4AE6-9CC2-294D8332B8DE}">
      <dsp:nvSpPr>
        <dsp:cNvPr id="0" name=""/>
        <dsp:cNvSpPr/>
      </dsp:nvSpPr>
      <dsp:spPr>
        <a:xfrm>
          <a:off x="0" y="4223571"/>
          <a:ext cx="800105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0B161-AE69-4184-AB1B-E3893D0D3619}">
      <dsp:nvSpPr>
        <dsp:cNvPr id="0" name=""/>
        <dsp:cNvSpPr/>
      </dsp:nvSpPr>
      <dsp:spPr>
        <a:xfrm>
          <a:off x="400052" y="3810291"/>
          <a:ext cx="5600739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Інтерактивність</a:t>
          </a:r>
          <a:r>
            <a:rPr lang="uk-UA" sz="1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використання сучасних методичних технологій проведення уроку – групова, парна, індивідуальна робота тощо</a:t>
          </a:r>
          <a:endParaRPr lang="ru-RU" sz="15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052" y="3810291"/>
        <a:ext cx="5600739" cy="826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2021/3/15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71414"/>
            <a:ext cx="8353425" cy="15843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Вітовський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район </a:t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Миколаївська область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endParaRPr kumimoji="0" lang="uk-UA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0562" y="2786058"/>
            <a:ext cx="4500562" cy="1787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1600" b="1" i="1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uk-UA" sz="3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kumimoji="0" lang="uk-UA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ультимедійні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технології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уроках 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інформатики та основ здоров’я»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4282" y="357166"/>
            <a:ext cx="564357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педагогічного досвіду</a:t>
            </a:r>
            <a:b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 </a:t>
            </a:r>
            <a:r>
              <a:rPr lang="uk-UA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інформатики</a:t>
            </a:r>
            <a: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Воскресенської</a:t>
            </a:r>
            <a:r>
              <a:rPr lang="uk-UA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ЗОШ І-ІІІ </a:t>
            </a:r>
            <a:r>
              <a:rPr lang="uk-UA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ступенів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4282" y="1214422"/>
            <a:ext cx="7058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/>
          <a:p>
            <a:pPr algn="l"/>
            <a:r>
              <a:rPr lang="uk-UA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Крючкова Олександра Сергійовича</a:t>
            </a:r>
            <a:endParaRPr lang="uk-UA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чителі-2012\Фадєєва А.О\Всякое\png\0004-005-Kompjuter-eto-ustrojstvo-vzaimosvjazannykh-tekhnicheskikh-ustrojst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286" y="3143248"/>
            <a:ext cx="2271714" cy="1914129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14290"/>
            <a:ext cx="9937750" cy="10525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E0067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Роль учителя на уроці</a:t>
            </a:r>
            <a:endParaRPr kumimoji="0" lang="uk-UA" sz="2600" b="1" i="1" u="none" strike="noStrike" kern="1200" cap="none" spc="0" normalizeH="0" baseline="0" noProof="0" dirty="0">
              <a:ln>
                <a:noFill/>
              </a:ln>
              <a:solidFill>
                <a:srgbClr val="FE0067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46" y="265132"/>
            <a:ext cx="10801350" cy="587851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uk-UA" dirty="0" smtClean="0"/>
              <a:t> </a:t>
            </a:r>
            <a:endParaRPr lang="uk-UA" dirty="0"/>
          </a:p>
          <a:p>
            <a:pPr>
              <a:buFontTx/>
              <a:buNone/>
            </a:pPr>
            <a:endParaRPr lang="uk-UA" dirty="0"/>
          </a:p>
          <a:p>
            <a:pPr>
              <a:buFontTx/>
              <a:buNone/>
            </a:pPr>
            <a:endParaRPr lang="uk-UA" sz="800" dirty="0"/>
          </a:p>
          <a:p>
            <a:pPr>
              <a:buFontTx/>
              <a:buNone/>
            </a:pPr>
            <a:r>
              <a:rPr lang="uk-UA" sz="1800" dirty="0"/>
              <a:t>    </a:t>
            </a:r>
            <a:r>
              <a:rPr lang="uk-UA" sz="1800" dirty="0" smtClean="0"/>
              <a:t>            </a:t>
            </a:r>
            <a:r>
              <a:rPr lang="uk-UA" sz="2000" b="1" dirty="0">
                <a:solidFill>
                  <a:srgbClr val="0000FF"/>
                </a:solidFill>
              </a:rPr>
              <a:t>сценарист  </a:t>
            </a:r>
            <a:r>
              <a:rPr lang="uk-UA" sz="2000" dirty="0">
                <a:solidFill>
                  <a:srgbClr val="0000FF"/>
                </a:solidFill>
              </a:rPr>
              <a:t>                                                                                   </a:t>
            </a:r>
            <a:r>
              <a:rPr lang="uk-UA" sz="2000" b="1" dirty="0">
                <a:solidFill>
                  <a:srgbClr val="0000FF"/>
                </a:solidFill>
              </a:rPr>
              <a:t>діагностик </a:t>
            </a:r>
          </a:p>
          <a:p>
            <a:pPr>
              <a:buFontTx/>
              <a:buNone/>
            </a:pPr>
            <a:r>
              <a:rPr lang="uk-UA" sz="2000" dirty="0">
                <a:solidFill>
                  <a:srgbClr val="0000FF"/>
                </a:solidFill>
              </a:rPr>
              <a:t>       </a:t>
            </a:r>
          </a:p>
          <a:p>
            <a:pPr>
              <a:buFontTx/>
              <a:buNone/>
            </a:pPr>
            <a:r>
              <a:rPr lang="uk-UA" sz="2000" dirty="0">
                <a:solidFill>
                  <a:srgbClr val="0000FF"/>
                </a:solidFill>
              </a:rPr>
              <a:t>                         </a:t>
            </a:r>
            <a:r>
              <a:rPr lang="uk-UA" sz="2000" b="1" dirty="0">
                <a:solidFill>
                  <a:srgbClr val="0000FF"/>
                </a:solidFill>
              </a:rPr>
              <a:t>режисер                   постановник          виконавець головної ролі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871959" y="719114"/>
            <a:ext cx="273685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042988"/>
            <a:r>
              <a:rPr lang="uk-UA" b="1">
                <a:solidFill>
                  <a:srgbClr val="993300"/>
                </a:solidFill>
                <a:latin typeface="Times New Roman" pitchFamily="18" charset="0"/>
              </a:rPr>
              <a:t>Вчитель</a:t>
            </a:r>
            <a:endParaRPr lang="ru-RU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929058" y="4248126"/>
            <a:ext cx="2952750" cy="576263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042988"/>
            <a:r>
              <a:rPr lang="uk-UA" b="1">
                <a:solidFill>
                  <a:srgbClr val="993300"/>
                </a:solidFill>
                <a:latin typeface="Times New Roman" pitchFamily="18" charset="0"/>
              </a:rPr>
              <a:t>Функції</a:t>
            </a:r>
            <a:endParaRPr lang="ru-RU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3286116" y="3000372"/>
            <a:ext cx="4103687" cy="863600"/>
          </a:xfrm>
          <a:prstGeom prst="flowChartMerg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1042988"/>
            <a:r>
              <a:rPr lang="uk-UA" b="1">
                <a:solidFill>
                  <a:srgbClr val="993300"/>
                </a:solidFill>
                <a:latin typeface="Times New Roman" pitchFamily="18" charset="0"/>
              </a:rPr>
              <a:t>Діяльність вчителя</a:t>
            </a:r>
            <a:endParaRPr lang="ru-RU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 flipH="1">
            <a:off x="2359071" y="1295376"/>
            <a:ext cx="15128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3006771" y="1368401"/>
            <a:ext cx="12969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5311821" y="1439839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6607221" y="1295376"/>
            <a:ext cx="16573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>
            <a:off x="6464346" y="1368401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990646" y="5400651"/>
            <a:ext cx="8929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42988"/>
            <a:r>
              <a:rPr lang="uk-UA" b="1">
                <a:solidFill>
                  <a:srgbClr val="000099"/>
                </a:solidFill>
              </a:rPr>
              <a:t>конструктивна                 організаційна              прогностична</a:t>
            </a:r>
            <a:r>
              <a:rPr lang="uk-UA">
                <a:solidFill>
                  <a:srgbClr val="663300"/>
                </a:solidFill>
              </a:rPr>
              <a:t>       </a:t>
            </a:r>
            <a:endParaRPr lang="ru-RU">
              <a:solidFill>
                <a:srgbClr val="663300"/>
              </a:solidFill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 flipH="1">
            <a:off x="2935334" y="4824389"/>
            <a:ext cx="11525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5383259" y="48958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6607221" y="4895826"/>
            <a:ext cx="8651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2" name="Picture 4" descr="G:\Вчителі-2012\Фадєєва А.О\Всякое\png\Шарж - Идея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95400" cy="393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чителі-2012\Фадєєва А.О\Всякое\Анимация\43214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32" y="4600596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000100" y="1500174"/>
          <a:ext cx="778674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1414"/>
            <a:ext cx="91440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Урок інформатики з мультимедійною підтримкою – цілісний продукт, в якому діє схема </a:t>
            </a:r>
            <a:r>
              <a:rPr lang="uk-UA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“учень</a:t>
            </a: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– ПК - </a:t>
            </a:r>
            <a:r>
              <a:rPr lang="uk-UA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вчитель”</a:t>
            </a:r>
            <a:endParaRPr lang="ru-RU" sz="2400" b="1" i="1" dirty="0">
              <a:solidFill>
                <a:srgbClr val="FE0067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1414"/>
            <a:ext cx="91440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Ефективність впровадження програмних засобів навчання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на уроках інформатики</a:t>
            </a:r>
            <a:endParaRPr lang="ru-RU" sz="2400" b="1" i="1" dirty="0">
              <a:solidFill>
                <a:srgbClr val="FE0067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071546"/>
          <a:ext cx="80010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G:\Вчителі-2012\Фадєєва А.О\Всякое\Анимация\48103349_1251526730_03_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6374" y="2571744"/>
            <a:ext cx="207680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аграмма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Вчителі-2012\Фадєєва А.О\Всякое\Анимация\13425081639ea1ece3cc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4143372" cy="600294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571480"/>
            <a:ext cx="4500562" cy="1787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4200" b="1" i="1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4200" b="1" i="1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kumimoji="0" lang="ru-RU" sz="42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Вчителі-2012\Фадєєва А.О\Всякое\Анимация\48105111_1251531744_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14620"/>
            <a:ext cx="2214578" cy="2214578"/>
          </a:xfrm>
          <a:prstGeom prst="rect">
            <a:avLst/>
          </a:prstGeom>
          <a:noFill/>
        </p:spPr>
      </p:pic>
      <p:pic>
        <p:nvPicPr>
          <p:cNvPr id="3076" name="Picture 4" descr="G:\Вчителі-2012\Фадєєва А.О\Всякое\Анимация\48105117_1251531786_20_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28660" y="0"/>
            <a:ext cx="2381267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chityel\Downloads\20200630_09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42886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857356" y="857232"/>
            <a:ext cx="7200800" cy="192796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88640"/>
            <a:ext cx="640871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0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30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кредо:</a:t>
            </a:r>
            <a:endParaRPr lang="ru-RU" sz="30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927804"/>
            <a:ext cx="700092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500" b="1" dirty="0" smtClean="0">
                <a:solidFill>
                  <a:srgbClr val="FE0067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FE0067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Нехай учитель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поспішає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до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дітей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, </a:t>
            </a:r>
            <a:endParaRPr lang="ru-RU" sz="2800" b="1" dirty="0" smtClean="0">
              <a:solidFill>
                <a:srgbClr val="FE0067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err="1" smtClean="0">
                <a:solidFill>
                  <a:srgbClr val="FE0067"/>
                </a:solidFill>
                <a:latin typeface="Monotype Corsiva" pitchFamily="66" charset="0"/>
              </a:rPr>
              <a:t>радіє</a:t>
            </a:r>
            <a:r>
              <a:rPr lang="ru-RU" sz="2800" b="1" dirty="0" smtClean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кожній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зустрічі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з ними,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тоді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й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діти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поспішатимуть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у школу і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щиро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радітимуть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кожній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зустрічі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зі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E0067"/>
                </a:solidFill>
                <a:latin typeface="Monotype Corsiva" pitchFamily="66" charset="0"/>
              </a:rPr>
              <a:t>своїм</a:t>
            </a:r>
            <a:r>
              <a:rPr lang="ru-RU" sz="2800" b="1" dirty="0">
                <a:solidFill>
                  <a:srgbClr val="FE0067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E0067"/>
                </a:solidFill>
                <a:latin typeface="Monotype Corsiva" pitchFamily="66" charset="0"/>
              </a:rPr>
              <a:t>учителем»</a:t>
            </a:r>
            <a:endParaRPr lang="ru-RU" sz="2800" b="1" dirty="0">
              <a:solidFill>
                <a:srgbClr val="FE0067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</a:rPr>
              <a:t>Ш. </a:t>
            </a:r>
            <a:r>
              <a:rPr 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Амонашвілі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l"/>
            <a:endParaRPr lang="ru-RU" dirty="0">
              <a:solidFill>
                <a:srgbClr val="FE0067"/>
              </a:solidFill>
            </a:endParaRPr>
          </a:p>
        </p:txBody>
      </p:sp>
      <p:pic>
        <p:nvPicPr>
          <p:cNvPr id="5123" name="Picture 3" descr="G:\Вчителі-2012\Фадєєва А.О\Всякое\png\3d5dee5de7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3469066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000108"/>
          <a:ext cx="76200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612" y="214290"/>
            <a:ext cx="8322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впровадження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мультимедіа</a:t>
            </a:r>
            <a:r>
              <a:rPr kumimoji="0" lang="uk-UA" sz="2400" b="1" i="1" u="none" strike="noStrike" cap="none" normalizeH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уроках інформатики: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FE006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Вчителі-2012\Фадєєва А.О\Всякое\Анимация\226415217.jp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0"/>
            <a:ext cx="1063195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/>
          <p:nvPr/>
        </p:nvSpPr>
        <p:spPr>
          <a:xfrm>
            <a:off x="857240" y="102040"/>
            <a:ext cx="8286760" cy="2041076"/>
          </a:xfrm>
          <a:prstGeom prst="rect">
            <a:avLst/>
          </a:prstGeom>
          <a:noFill/>
          <a:ln>
            <a:noFill/>
          </a:ln>
        </p:spPr>
        <p:txBody>
          <a:bodyPr wrap="square" lIns="192536" tIns="96268" rIns="192536" bIns="96268">
            <a:spAutoFit/>
          </a:bodyPr>
          <a:lstStyle/>
          <a:p>
            <a:pPr algn="just" defTabSz="192405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	«Той народ, який першим реалізує можливості цифрових комунікацій і введе їх до навчальної методики, очолюватиме світовий освітній </a:t>
            </a:r>
            <a:r>
              <a:rPr lang="uk-UA" sz="2400" b="1" i="1" dirty="0" smtClean="0"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процес»</a:t>
            </a:r>
            <a:endParaRPr lang="ru-RU" sz="2400" b="1" i="1" dirty="0">
              <a:solidFill>
                <a:srgbClr val="FE006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192405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Гордон </a:t>
            </a:r>
            <a:r>
              <a:rPr lang="uk-UA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Драйден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000240"/>
            <a:ext cx="721523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6525" algn="just" defTabSz="192405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Сьогоденні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умови розвитку засобів навчання сучасної шкільної освіти зумовлюються зростаючими інтеграційними процесами, домінантними складовими яких є інформаційно-комп'ютерні.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136525" algn="just" defTabSz="192405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Широке </a:t>
            </a:r>
            <a:r>
              <a:rPr lang="uk-UA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застосування інформаційно-комп'ютерних технологій здатне різко підвищити ефективність активних методів навчання для всіх форм організації навчального процесу.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Вчителі-2012\Фадєєва А.О\Всякое\Анимация\IMG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750" y="4929198"/>
            <a:ext cx="127925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072330" y="2571744"/>
            <a:ext cx="1714500" cy="355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428860" y="2571744"/>
            <a:ext cx="1714500" cy="355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0298" y="2857496"/>
            <a:ext cx="15287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Засоби збору, обробки і передачі інформації для отримання нових відомостей про об'єкт</a:t>
            </a: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>
            <a:off x="4214810" y="2643182"/>
            <a:ext cx="677466" cy="16552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AutoShape 9"/>
          <p:cNvSpPr>
            <a:spLocks noChangeAspect="1" noChangeArrowheads="1" noTextEdit="1"/>
          </p:cNvSpPr>
          <p:nvPr/>
        </p:nvSpPr>
        <p:spPr bwMode="gray">
          <a:xfrm flipH="1">
            <a:off x="6837792" y="2451079"/>
            <a:ext cx="682228" cy="165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6143636" y="2643182"/>
            <a:ext cx="677465" cy="165523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00562" y="0"/>
            <a:ext cx="2249091" cy="2135717"/>
            <a:chOff x="1997" y="1314"/>
            <a:chExt cx="1889" cy="1009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786314" y="571480"/>
            <a:ext cx="189911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i="1" dirty="0" smtClean="0"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Сутність </a:t>
            </a:r>
          </a:p>
          <a:p>
            <a:pPr algn="ctr" eaLnBrk="0" hangingPunct="0"/>
            <a:r>
              <a:rPr lang="uk-UA" b="1" i="1" dirty="0" smtClean="0"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мультимедійної </a:t>
            </a:r>
          </a:p>
          <a:p>
            <a:pPr algn="ctr" eaLnBrk="0" hangingPunct="0"/>
            <a:r>
              <a:rPr lang="uk-UA" b="1" i="1" dirty="0" smtClean="0">
                <a:solidFill>
                  <a:srgbClr val="FE0067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en-US" i="1" dirty="0">
              <a:solidFill>
                <a:srgbClr val="FE00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215206" y="3000372"/>
            <a:ext cx="15287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Сукупність знань про засоби і способи роботи з інформаційними ресурсами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77591859"/>
              </p:ext>
            </p:extLst>
          </p:nvPr>
        </p:nvGraphicFramePr>
        <p:xfrm>
          <a:off x="214282" y="1285860"/>
          <a:ext cx="862759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405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мультимедійних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інформатики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E006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FE006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Вчителі-2012\Фадєєва А.О\Всякое\png\4b70ccab6bb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714884"/>
            <a:ext cx="2857520" cy="1558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42910" y="357166"/>
            <a:ext cx="7500990" cy="857250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Найсучаснішим комп’ютерним засобом навчання є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мультимедіа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ґрунтується на спеціальних апаратних і програмних засобах. Однією з беззаперечних переваг засобів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мультимедіа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 можливість розроблення на їх основі інтерактивних комп’ютерних презентацій.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презентація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зручна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конструкція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G:\Вчителі-2012\Фадєєва А.О\Всякое\png\47286758_C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2268542" cy="22685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91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      М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ультимедійні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презентації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дають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змогу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реалізувати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наступн</a:t>
            </a:r>
            <a:r>
              <a:rPr lang="uk-UA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і </a:t>
            </a:r>
            <a:r>
              <a:rPr lang="ru-RU" sz="2400" b="1" i="1" dirty="0" err="1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завдання</a:t>
            </a:r>
            <a:r>
              <a:rPr lang="ru-RU" sz="2400" b="1" i="1" dirty="0" smtClean="0">
                <a:solidFill>
                  <a:srgbClr val="FE0067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b="1" i="1" dirty="0">
              <a:solidFill>
                <a:srgbClr val="FE0067"/>
              </a:solidFill>
              <a:ea typeface="Times New Roman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317750" y="1214422"/>
          <a:ext cx="646909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:\Вчителі-2012\Фадєєва А.О\Всякое\Анимация\obychalki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785926"/>
            <a:ext cx="362203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gray">
          <a:xfrm>
            <a:off x="400060" y="507976"/>
            <a:ext cx="4457700" cy="53848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14316" y="-24"/>
            <a:ext cx="2743200" cy="5384800"/>
            <a:chOff x="816" y="1152"/>
            <a:chExt cx="2304" cy="2544"/>
          </a:xfrm>
        </p:grpSpPr>
        <p:sp>
          <p:nvSpPr>
            <p:cNvPr id="6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gray">
            <a:xfrm>
              <a:off x="2439" y="2903"/>
              <a:ext cx="309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E0067"/>
                  </a:solidFill>
                </a:rPr>
                <a:t>4</a:t>
              </a:r>
              <a:endParaRPr lang="en-US" b="1" dirty="0">
                <a:solidFill>
                  <a:srgbClr val="FE0067"/>
                </a:solidFill>
              </a:endParaRPr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26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7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Text Box 47"/>
              <p:cNvSpPr txBox="1">
                <a:spLocks noChangeArrowheads="1"/>
              </p:cNvSpPr>
              <p:nvPr/>
            </p:nvSpPr>
            <p:spPr bwMode="gray">
              <a:xfrm>
                <a:off x="1046" y="2414"/>
                <a:ext cx="278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400" b="1" dirty="0" smtClean="0">
                    <a:solidFill>
                      <a:srgbClr val="FE0067"/>
                    </a:solidFill>
                  </a:rPr>
                  <a:t>3</a:t>
                </a:r>
                <a:endParaRPr lang="en-US" b="1" dirty="0">
                  <a:solidFill>
                    <a:srgbClr val="FE0067"/>
                  </a:solidFill>
                </a:endParaRPr>
              </a:p>
            </p:txBody>
          </p:sp>
        </p:grpSp>
        <p:sp>
          <p:nvSpPr>
            <p:cNvPr id="14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Text Box 53"/>
            <p:cNvSpPr txBox="1">
              <a:spLocks noChangeArrowheads="1"/>
            </p:cNvSpPr>
            <p:nvPr/>
          </p:nvSpPr>
          <p:spPr bwMode="gray">
            <a:xfrm>
              <a:off x="987" y="1624"/>
              <a:ext cx="253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b="1" dirty="0" smtClean="0">
                  <a:solidFill>
                    <a:srgbClr val="FE0067"/>
                  </a:solidFill>
                </a:rPr>
                <a:t>2</a:t>
              </a:r>
              <a:endParaRPr lang="en-US" dirty="0">
                <a:solidFill>
                  <a:srgbClr val="FE0067"/>
                </a:solidFill>
              </a:endParaRPr>
            </a:p>
          </p:txBody>
        </p:sp>
        <p:sp>
          <p:nvSpPr>
            <p:cNvPr id="20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5" name="Text Box 59"/>
            <p:cNvSpPr txBox="1">
              <a:spLocks noChangeArrowheads="1"/>
            </p:cNvSpPr>
            <p:nvPr/>
          </p:nvSpPr>
          <p:spPr bwMode="gray">
            <a:xfrm>
              <a:off x="1788" y="1293"/>
              <a:ext cx="232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rgbClr val="FE0067"/>
                  </a:solidFill>
                </a:rPr>
                <a:t>1</a:t>
              </a:r>
              <a:endParaRPr lang="en-US" dirty="0">
                <a:solidFill>
                  <a:srgbClr val="FE0067"/>
                </a:solidFill>
              </a:endParaRPr>
            </a:p>
          </p:txBody>
        </p:sp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571868" y="4143380"/>
            <a:ext cx="5235575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uk-UA" sz="2600" b="1" i="1" dirty="0" smtClean="0">
                <a:solidFill>
                  <a:srgbClr val="FE006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з використанням </a:t>
            </a:r>
            <a:r>
              <a:rPr lang="uk-UA" sz="2600" b="1" i="1" dirty="0" err="1" smtClean="0">
                <a:solidFill>
                  <a:srgbClr val="FE006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мультимедіа</a:t>
            </a:r>
            <a:endParaRPr lang="uk-UA" sz="2600" b="1" i="1" dirty="0">
              <a:solidFill>
                <a:srgbClr val="FE006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500298" y="-214338"/>
            <a:ext cx="5235575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Керування навчальною діяльністю, </a:t>
            </a:r>
          </a:p>
          <a:p>
            <a:pPr>
              <a:defRPr/>
            </a:pPr>
            <a:r>
              <a:rPr lang="uk-UA" sz="22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задіюючи</a:t>
            </a: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одночасно всіх учнів</a:t>
            </a:r>
            <a:endParaRPr lang="uk-UA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479565" y="642918"/>
            <a:ext cx="5235575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Представлення матеріалу у різному форматі,</a:t>
            </a:r>
          </a:p>
          <a:p>
            <a:pPr>
              <a:defRPr/>
            </a:pP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(текст, графіка, анімація, відео, аудіо)</a:t>
            </a:r>
            <a:endParaRPr lang="uk-UA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408127" y="1643050"/>
            <a:ext cx="5235575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Бачити як кожен учень опановує матеріал той, який йому потрібно</a:t>
            </a:r>
            <a:endParaRPr lang="uk-UA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786182" y="2500306"/>
            <a:ext cx="5786478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uk-UA" sz="2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Використовувати різноманітні форми вивчення матеріалу: показати природні процеси та явища,  уповільнювати та прискорювати хід часу</a:t>
            </a:r>
            <a:endParaRPr lang="uk-UA" sz="22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200</TotalTime>
  <Words>549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Vchityel</cp:lastModifiedBy>
  <cp:revision>29</cp:revision>
  <dcterms:created xsi:type="dcterms:W3CDTF">2012-07-31T13:58:46Z</dcterms:created>
  <dcterms:modified xsi:type="dcterms:W3CDTF">2021-03-15T13:16:07Z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