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8" r:id="rId3"/>
    <p:sldId id="268" r:id="rId4"/>
    <p:sldId id="260" r:id="rId5"/>
    <p:sldId id="259" r:id="rId6"/>
    <p:sldId id="261" r:id="rId7"/>
    <p:sldId id="262" r:id="rId8"/>
    <p:sldId id="263" r:id="rId9"/>
    <p:sldId id="264" r:id="rId10"/>
    <p:sldId id="267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8" d="100"/>
          <a:sy n="88" d="100"/>
        </p:scale>
        <p:origin x="13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C5CAD-927B-4DAA-97C7-94AE60FB3C0B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7" y="0"/>
            <a:ext cx="9114043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15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24"/>
            <a:ext cx="9036496" cy="66967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980728"/>
            <a:ext cx="44644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   </a:t>
            </a:r>
            <a:r>
              <a:rPr lang="ru-RU" sz="3600" b="1" dirty="0" err="1" smtClean="0">
                <a:solidFill>
                  <a:srgbClr val="002060"/>
                </a:solidFill>
              </a:rPr>
              <a:t>Обов'язково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пам'ятайте</a:t>
            </a:r>
            <a:r>
              <a:rPr lang="ru-RU" sz="3600" b="1" dirty="0">
                <a:solidFill>
                  <a:srgbClr val="002060"/>
                </a:solidFill>
              </a:rPr>
              <a:t> (при </a:t>
            </a:r>
            <a:r>
              <a:rPr lang="ru-RU" sz="3600" b="1" dirty="0" err="1">
                <a:solidFill>
                  <a:srgbClr val="002060"/>
                </a:solidFill>
              </a:rPr>
              <a:t>відсутності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дорослих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вдома</a:t>
            </a:r>
            <a:r>
              <a:rPr lang="ru-RU" sz="3600" b="1" dirty="0">
                <a:solidFill>
                  <a:srgbClr val="002060"/>
                </a:solidFill>
              </a:rPr>
              <a:t>) про те, </a:t>
            </a:r>
            <a:r>
              <a:rPr lang="ru-RU" sz="3600" b="1" dirty="0" err="1">
                <a:solidFill>
                  <a:srgbClr val="002060"/>
                </a:solidFill>
              </a:rPr>
              <a:t>що</a:t>
            </a:r>
            <a:r>
              <a:rPr lang="ru-RU" sz="3600" b="1" dirty="0">
                <a:solidFill>
                  <a:srgbClr val="002060"/>
                </a:solidFill>
              </a:rPr>
              <a:t> не </a:t>
            </a:r>
            <a:r>
              <a:rPr lang="ru-RU" sz="3600" b="1" dirty="0" err="1">
                <a:solidFill>
                  <a:srgbClr val="002060"/>
                </a:solidFill>
              </a:rPr>
              <a:t>можна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відкривати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двері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незнайомим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особам!</a:t>
            </a:r>
            <a:endParaRPr lang="uk-UA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17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11113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20300017">
            <a:off x="215924" y="823570"/>
            <a:ext cx="676777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err="1" smtClean="0">
                <a:solidFill>
                  <a:srgbClr val="C00000"/>
                </a:solidFill>
                <a:latin typeface="Monotype Corsiva" panose="03010101010201010101" pitchFamily="66" charset="0"/>
              </a:rPr>
              <a:t>Безпечних</a:t>
            </a:r>
            <a:r>
              <a:rPr lang="ru-RU" sz="80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  та </a:t>
            </a:r>
            <a:r>
              <a:rPr lang="ru-RU" sz="8000" b="1" dirty="0" err="1" smtClean="0">
                <a:solidFill>
                  <a:srgbClr val="C00000"/>
                </a:solidFill>
                <a:latin typeface="Monotype Corsiva" panose="03010101010201010101" pitchFamily="66" charset="0"/>
              </a:rPr>
              <a:t>веселих</a:t>
            </a:r>
            <a:r>
              <a:rPr lang="ru-RU" sz="80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  <a:r>
              <a:rPr lang="ru-RU" sz="8000" b="1" dirty="0" err="1" smtClean="0">
                <a:solidFill>
                  <a:srgbClr val="C00000"/>
                </a:solidFill>
                <a:latin typeface="Monotype Corsiva" panose="03010101010201010101" pitchFamily="66" charset="0"/>
              </a:rPr>
              <a:t>канікул</a:t>
            </a:r>
            <a:r>
              <a:rPr lang="ru-RU" sz="80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!</a:t>
            </a:r>
            <a:endParaRPr lang="uk-UA" sz="80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266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507"/>
            <a:ext cx="9144000" cy="68965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47664" y="1052736"/>
            <a:ext cx="61926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7200" b="1" dirty="0">
                <a:solidFill>
                  <a:srgbClr val="C00000"/>
                </a:solidFill>
                <a:latin typeface="Monotype Corsiva" panose="03010101010201010101" pitchFamily="66" charset="0"/>
                <a:ea typeface="+mj-ea"/>
                <a:cs typeface="+mj-cs"/>
              </a:rPr>
              <a:t>Про безпеку сам подбай, </a:t>
            </a:r>
            <a:r>
              <a:rPr lang="uk-UA" sz="7200" b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+mj-ea"/>
                <a:cs typeface="+mj-cs"/>
              </a:rPr>
              <a:t>правила </a:t>
            </a:r>
            <a:r>
              <a:rPr lang="uk-UA" sz="7200" b="1" dirty="0">
                <a:solidFill>
                  <a:srgbClr val="C00000"/>
                </a:solidFill>
                <a:latin typeface="Monotype Corsiva" panose="03010101010201010101" pitchFamily="66" charset="0"/>
                <a:ea typeface="+mj-ea"/>
                <a:cs typeface="+mj-cs"/>
              </a:rPr>
              <a:t>запам’ятай</a:t>
            </a:r>
            <a:r>
              <a:rPr lang="uk-UA" sz="7200" b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+mj-ea"/>
                <a:cs typeface="+mj-cs"/>
              </a:rPr>
              <a:t>!</a:t>
            </a:r>
          </a:p>
          <a:p>
            <a:r>
              <a:rPr lang="ru-RU" sz="3600" b="1" dirty="0" err="1">
                <a:latin typeface="Monotype Corsiva" panose="03010101010201010101" pitchFamily="66" charset="0"/>
              </a:rPr>
              <a:t>Безпека</a:t>
            </a:r>
            <a:r>
              <a:rPr lang="ru-RU" sz="3600" b="1" dirty="0">
                <a:latin typeface="Monotype Corsiva" panose="03010101010201010101" pitchFamily="66" charset="0"/>
              </a:rPr>
              <a:t> </a:t>
            </a:r>
            <a:r>
              <a:rPr lang="ru-RU" sz="3600" b="1" dirty="0" err="1">
                <a:latin typeface="Monotype Corsiva" panose="03010101010201010101" pitchFamily="66" charset="0"/>
              </a:rPr>
              <a:t>під</a:t>
            </a:r>
            <a:r>
              <a:rPr lang="ru-RU" sz="3600" b="1" dirty="0">
                <a:latin typeface="Monotype Corsiva" panose="03010101010201010101" pitchFamily="66" charset="0"/>
              </a:rPr>
              <a:t> час </a:t>
            </a:r>
            <a:r>
              <a:rPr lang="ru-RU" sz="3600" b="1" dirty="0" err="1">
                <a:latin typeface="Monotype Corsiva" panose="03010101010201010101" pitchFamily="66" charset="0"/>
              </a:rPr>
              <a:t>весняних</a:t>
            </a:r>
            <a:r>
              <a:rPr lang="ru-RU" sz="3600" b="1" dirty="0">
                <a:latin typeface="Monotype Corsiva" panose="03010101010201010101" pitchFamily="66" charset="0"/>
              </a:rPr>
              <a:t> </a:t>
            </a:r>
            <a:r>
              <a:rPr lang="ru-RU" sz="3600" b="1" dirty="0" err="1">
                <a:latin typeface="Monotype Corsiva" panose="03010101010201010101" pitchFamily="66" charset="0"/>
              </a:rPr>
              <a:t>канікул</a:t>
            </a:r>
            <a:endParaRPr lang="uk-UA" sz="36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120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36416"/>
          <a:stretch/>
        </p:blipFill>
        <p:spPr>
          <a:xfrm>
            <a:off x="-5707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496" y="188641"/>
            <a:ext cx="345638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 </a:t>
            </a:r>
            <a:r>
              <a:rPr lang="ru-RU" sz="44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Твоя </a:t>
            </a:r>
            <a:r>
              <a:rPr lang="ru-RU" sz="4400" b="1" dirty="0" err="1" smtClean="0">
                <a:solidFill>
                  <a:srgbClr val="C00000"/>
                </a:solidFill>
                <a:latin typeface="Monotype Corsiva" panose="03010101010201010101" pitchFamily="66" charset="0"/>
              </a:rPr>
              <a:t>супергеройська</a:t>
            </a:r>
            <a:r>
              <a:rPr lang="ru-RU" sz="44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 сила </a:t>
            </a:r>
            <a:r>
              <a:rPr lang="ru-RU" sz="4400" b="1" dirty="0" err="1" smtClean="0">
                <a:solidFill>
                  <a:srgbClr val="C00000"/>
                </a:solidFill>
                <a:latin typeface="Monotype Corsiva" panose="03010101010201010101" pitchFamily="66" charset="0"/>
              </a:rPr>
              <a:t>проти</a:t>
            </a:r>
            <a:r>
              <a:rPr lang="ru-RU" sz="44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  <a:r>
              <a:rPr lang="ru-RU" sz="4400" b="1" dirty="0" err="1" smtClean="0">
                <a:solidFill>
                  <a:srgbClr val="C00000"/>
                </a:solidFill>
                <a:latin typeface="Monotype Corsiva" panose="03010101010201010101" pitchFamily="66" charset="0"/>
              </a:rPr>
              <a:t>вірусу</a:t>
            </a:r>
            <a:r>
              <a:rPr lang="ru-RU" sz="44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!</a:t>
            </a:r>
            <a:endParaRPr lang="uk-UA" sz="44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-99392"/>
            <a:ext cx="4134245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</a:rPr>
              <a:t>Як захиститися від інфікування:</a:t>
            </a:r>
          </a:p>
          <a:p>
            <a:r>
              <a:rPr lang="uk-UA" sz="2400" b="1" dirty="0"/>
              <a:t>- уникайте скупчення людей та близького контакту з тими, хто має </a:t>
            </a:r>
            <a:r>
              <a:rPr lang="uk-UA" sz="2400" b="1" dirty="0" smtClean="0"/>
              <a:t>гарячку або </a:t>
            </a:r>
            <a:r>
              <a:rPr lang="uk-UA" sz="2400" b="1" dirty="0"/>
              <a:t>кашель, тримайтесь на відстані більше 2-х метрів;</a:t>
            </a:r>
          </a:p>
          <a:p>
            <a:r>
              <a:rPr lang="uk-UA" sz="2400" b="1" dirty="0"/>
              <a:t>- не торкайтеся обличчя немитими руками;</a:t>
            </a:r>
          </a:p>
          <a:p>
            <a:r>
              <a:rPr lang="uk-UA" sz="2400" b="1" dirty="0"/>
              <a:t>- часто мийте руки з </a:t>
            </a:r>
            <a:r>
              <a:rPr lang="uk-UA" sz="2400" b="1" dirty="0" err="1"/>
              <a:t>милом</a:t>
            </a:r>
            <a:r>
              <a:rPr lang="uk-UA" sz="2400" b="1" dirty="0"/>
              <a:t> чи обробляйте дезінфекційними засобами;</a:t>
            </a:r>
          </a:p>
          <a:p>
            <a:r>
              <a:rPr lang="uk-UA" sz="2400" b="1" dirty="0"/>
              <a:t>- використовуйте медичні маски;</a:t>
            </a:r>
          </a:p>
          <a:p>
            <a:r>
              <a:rPr lang="uk-UA" sz="2400" b="1" dirty="0"/>
              <a:t>- не виїжджайте в </a:t>
            </a:r>
            <a:r>
              <a:rPr lang="uk-UA" sz="2400" b="1" dirty="0" err="1"/>
              <a:t>епідемічно</a:t>
            </a:r>
            <a:r>
              <a:rPr lang="uk-UA" sz="2400" b="1" dirty="0"/>
              <a:t> небезпечні країни, де реєструються спалахи</a:t>
            </a:r>
          </a:p>
          <a:p>
            <a:r>
              <a:rPr lang="uk-UA" sz="2400" b="1" dirty="0"/>
              <a:t>цього захворювання;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190147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6" y="0"/>
            <a:ext cx="9127354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116632"/>
            <a:ext cx="792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</a:rPr>
              <a:t>Постійно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дотримуйтесь</a:t>
            </a:r>
            <a:r>
              <a:rPr lang="ru-RU" sz="3600" b="1" dirty="0">
                <a:solidFill>
                  <a:srgbClr val="002060"/>
                </a:solidFill>
              </a:rPr>
              <a:t> правил </a:t>
            </a:r>
            <a:r>
              <a:rPr lang="ru-RU" sz="3600" b="1" dirty="0" err="1">
                <a:solidFill>
                  <a:srgbClr val="002060"/>
                </a:solidFill>
              </a:rPr>
              <a:t>дорожнього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руху</a:t>
            </a:r>
            <a:r>
              <a:rPr lang="ru-RU" sz="3600" b="1" dirty="0">
                <a:solidFill>
                  <a:srgbClr val="002060"/>
                </a:solidFill>
              </a:rPr>
              <a:t>. </a:t>
            </a:r>
            <a:r>
              <a:rPr lang="ru-RU" sz="3600" b="1" dirty="0" err="1">
                <a:solidFill>
                  <a:srgbClr val="002060"/>
                </a:solidFill>
              </a:rPr>
              <a:t>Ніколи</a:t>
            </a:r>
            <a:r>
              <a:rPr lang="ru-RU" sz="3600" b="1" dirty="0">
                <a:solidFill>
                  <a:srgbClr val="002060"/>
                </a:solidFill>
              </a:rPr>
              <a:t> не </a:t>
            </a:r>
            <a:r>
              <a:rPr lang="ru-RU" sz="3600" b="1" dirty="0" err="1">
                <a:solidFill>
                  <a:srgbClr val="002060"/>
                </a:solidFill>
              </a:rPr>
              <a:t>порушуйте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їх</a:t>
            </a:r>
            <a:r>
              <a:rPr lang="ru-RU" sz="3600" b="1" dirty="0">
                <a:solidFill>
                  <a:srgbClr val="002060"/>
                </a:solidFill>
              </a:rPr>
              <a:t>, </a:t>
            </a:r>
            <a:r>
              <a:rPr lang="ru-RU" sz="3600" b="1" dirty="0" err="1">
                <a:solidFill>
                  <a:srgbClr val="002060"/>
                </a:solidFill>
              </a:rPr>
              <a:t>це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небезпечно</a:t>
            </a:r>
            <a:r>
              <a:rPr lang="ru-RU" sz="3600" b="1" dirty="0">
                <a:solidFill>
                  <a:srgbClr val="002060"/>
                </a:solidFill>
              </a:rPr>
              <a:t> для </a:t>
            </a:r>
            <a:r>
              <a:rPr lang="ru-RU" sz="3600" b="1" dirty="0" err="1">
                <a:solidFill>
                  <a:srgbClr val="002060"/>
                </a:solidFill>
              </a:rPr>
              <a:t>життя</a:t>
            </a:r>
            <a:r>
              <a:rPr lang="ru-RU" sz="3600" b="1" dirty="0">
                <a:solidFill>
                  <a:srgbClr val="002060"/>
                </a:solidFill>
              </a:rPr>
              <a:t>. </a:t>
            </a:r>
            <a:r>
              <a:rPr lang="ru-RU" sz="3600" b="1" dirty="0" err="1">
                <a:solidFill>
                  <a:srgbClr val="002060"/>
                </a:solidFill>
              </a:rPr>
              <a:t>Переходьте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вулицю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тільки</a:t>
            </a:r>
            <a:r>
              <a:rPr lang="ru-RU" sz="3600" b="1" dirty="0">
                <a:solidFill>
                  <a:srgbClr val="002060"/>
                </a:solidFill>
              </a:rPr>
              <a:t> у </a:t>
            </a:r>
            <a:r>
              <a:rPr lang="ru-RU" sz="3600" b="1" dirty="0" err="1">
                <a:solidFill>
                  <a:srgbClr val="002060"/>
                </a:solidFill>
              </a:rPr>
              <a:t>відведених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місцях</a:t>
            </a:r>
            <a:r>
              <a:rPr lang="ru-RU" sz="3600" b="1" dirty="0">
                <a:solidFill>
                  <a:srgbClr val="002060"/>
                </a:solidFill>
              </a:rPr>
              <a:t>.  Не </a:t>
            </a:r>
            <a:r>
              <a:rPr lang="ru-RU" sz="3600" b="1" dirty="0" err="1">
                <a:solidFill>
                  <a:srgbClr val="002060"/>
                </a:solidFill>
              </a:rPr>
              <a:t>влаштовуйте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ігри</a:t>
            </a:r>
            <a:r>
              <a:rPr lang="ru-RU" sz="3600" b="1" dirty="0">
                <a:solidFill>
                  <a:srgbClr val="002060"/>
                </a:solidFill>
              </a:rPr>
              <a:t> на </a:t>
            </a:r>
            <a:r>
              <a:rPr lang="ru-RU" sz="3600" b="1" dirty="0" err="1">
                <a:solidFill>
                  <a:srgbClr val="002060"/>
                </a:solidFill>
              </a:rPr>
              <a:t>проїжджій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частині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вулиці</a:t>
            </a:r>
            <a:r>
              <a:rPr lang="ru-RU" sz="3600" b="1" dirty="0" smtClean="0">
                <a:solidFill>
                  <a:srgbClr val="002060"/>
                </a:solidFill>
              </a:rPr>
              <a:t>!</a:t>
            </a:r>
            <a:endParaRPr lang="uk-UA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884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0"/>
            <a:ext cx="9108504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3968" y="332656"/>
            <a:ext cx="43204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Не </a:t>
            </a:r>
            <a:r>
              <a:rPr lang="ru-RU" sz="3200" b="1" dirty="0" err="1"/>
              <a:t>грайтеся</a:t>
            </a:r>
            <a:r>
              <a:rPr lang="ru-RU" sz="3200" b="1" dirty="0"/>
              <a:t> </a:t>
            </a:r>
            <a:r>
              <a:rPr lang="ru-RU" sz="3200" b="1" dirty="0" err="1"/>
              <a:t>сірниками</a:t>
            </a:r>
            <a:r>
              <a:rPr lang="ru-RU" sz="3200" b="1" dirty="0"/>
              <a:t> та </a:t>
            </a:r>
            <a:r>
              <a:rPr lang="ru-RU" sz="3200" b="1" dirty="0" err="1"/>
              <a:t>іншими</a:t>
            </a:r>
            <a:r>
              <a:rPr lang="ru-RU" sz="3200" b="1" dirty="0"/>
              <a:t> </a:t>
            </a:r>
            <a:r>
              <a:rPr lang="ru-RU" sz="3200" b="1" dirty="0" err="1"/>
              <a:t>легкозаймистими</a:t>
            </a:r>
            <a:r>
              <a:rPr lang="ru-RU" sz="3200" b="1" dirty="0"/>
              <a:t> </a:t>
            </a:r>
            <a:r>
              <a:rPr lang="ru-RU" sz="3200" b="1" dirty="0" smtClean="0"/>
              <a:t>предметами!</a:t>
            </a:r>
          </a:p>
          <a:p>
            <a:r>
              <a:rPr lang="ru-RU" sz="3200" b="1" dirty="0" smtClean="0"/>
              <a:t> Будьте </a:t>
            </a:r>
            <a:r>
              <a:rPr lang="ru-RU" sz="3200" b="1" dirty="0" err="1"/>
              <a:t>обережні</a:t>
            </a:r>
            <a:r>
              <a:rPr lang="ru-RU" sz="3200" b="1" dirty="0"/>
              <a:t> з газом. Не </a:t>
            </a:r>
            <a:r>
              <a:rPr lang="ru-RU" sz="3200" b="1" dirty="0" err="1"/>
              <a:t>вмикайте</a:t>
            </a:r>
            <a:r>
              <a:rPr lang="ru-RU" sz="3200" b="1" dirty="0"/>
              <a:t> </a:t>
            </a:r>
            <a:r>
              <a:rPr lang="ru-RU" sz="3200" b="1" dirty="0" err="1"/>
              <a:t>його</a:t>
            </a:r>
            <a:r>
              <a:rPr lang="ru-RU" sz="3200" b="1" dirty="0"/>
              <a:t> без </a:t>
            </a:r>
            <a:r>
              <a:rPr lang="ru-RU" sz="3200" b="1" dirty="0" err="1"/>
              <a:t>дозволу</a:t>
            </a:r>
            <a:r>
              <a:rPr lang="ru-RU" sz="3200" b="1" dirty="0"/>
              <a:t> </a:t>
            </a:r>
            <a:r>
              <a:rPr lang="ru-RU" sz="3200" b="1" dirty="0" err="1"/>
              <a:t>батьків</a:t>
            </a:r>
            <a:r>
              <a:rPr lang="ru-RU" sz="3200" b="1" dirty="0"/>
              <a:t> та без </a:t>
            </a:r>
            <a:r>
              <a:rPr lang="ru-RU" sz="3200" b="1" dirty="0" smtClean="0"/>
              <a:t>потреби!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1126809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576" y="404664"/>
            <a:ext cx="61024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Не </a:t>
            </a:r>
            <a:r>
              <a:rPr lang="ru-RU" sz="3600" b="1" dirty="0" err="1">
                <a:solidFill>
                  <a:srgbClr val="002060"/>
                </a:solidFill>
              </a:rPr>
              <a:t>чіпайте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невідомі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предмети</a:t>
            </a:r>
            <a:r>
              <a:rPr lang="ru-RU" sz="3600" b="1" dirty="0" smtClean="0">
                <a:solidFill>
                  <a:srgbClr val="002060"/>
                </a:solidFill>
              </a:rPr>
              <a:t>! </a:t>
            </a:r>
            <a:r>
              <a:rPr lang="ru-RU" sz="3600" b="1" dirty="0">
                <a:solidFill>
                  <a:srgbClr val="002060"/>
                </a:solidFill>
              </a:rPr>
              <a:t>При </a:t>
            </a:r>
            <a:r>
              <a:rPr lang="ru-RU" sz="3600" b="1" dirty="0" err="1">
                <a:solidFill>
                  <a:srgbClr val="002060"/>
                </a:solidFill>
              </a:rPr>
              <a:t>виявленні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вибухонебезпечних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предметів</a:t>
            </a:r>
            <a:r>
              <a:rPr lang="ru-RU" sz="3600" b="1" dirty="0">
                <a:solidFill>
                  <a:srgbClr val="002060"/>
                </a:solidFill>
              </a:rPr>
              <a:t>, </a:t>
            </a:r>
            <a:r>
              <a:rPr lang="ru-RU" sz="3600" b="1" dirty="0" err="1">
                <a:solidFill>
                  <a:srgbClr val="002060"/>
                </a:solidFill>
              </a:rPr>
              <a:t>повідомте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дорослих</a:t>
            </a:r>
            <a:r>
              <a:rPr lang="ru-RU" sz="3600" b="1" dirty="0" smtClean="0">
                <a:solidFill>
                  <a:srgbClr val="002060"/>
                </a:solidFill>
              </a:rPr>
              <a:t>.</a:t>
            </a:r>
            <a:endParaRPr lang="uk-UA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014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413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03648" y="836712"/>
            <a:ext cx="63367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Будьте </a:t>
            </a:r>
            <a:r>
              <a:rPr lang="ru-RU" sz="3600" b="1" dirty="0" err="1">
                <a:solidFill>
                  <a:srgbClr val="002060"/>
                </a:solidFill>
              </a:rPr>
              <a:t>обережні</a:t>
            </a:r>
            <a:r>
              <a:rPr lang="ru-RU" sz="3600" b="1" dirty="0">
                <a:solidFill>
                  <a:srgbClr val="002060"/>
                </a:solidFill>
              </a:rPr>
              <a:t> з </a:t>
            </a:r>
            <a:r>
              <a:rPr lang="ru-RU" sz="3600" b="1" dirty="0" err="1">
                <a:solidFill>
                  <a:srgbClr val="002060"/>
                </a:solidFill>
              </a:rPr>
              <a:t>електроприладами</a:t>
            </a:r>
            <a:r>
              <a:rPr lang="ru-RU" sz="3600" b="1" dirty="0">
                <a:solidFill>
                  <a:srgbClr val="002060"/>
                </a:solidFill>
              </a:rPr>
              <a:t>. Не </a:t>
            </a:r>
            <a:r>
              <a:rPr lang="ru-RU" sz="3600" b="1" dirty="0" err="1">
                <a:solidFill>
                  <a:srgbClr val="002060"/>
                </a:solidFill>
              </a:rPr>
              <a:t>торкайтеся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оголених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проводів</a:t>
            </a:r>
            <a:r>
              <a:rPr lang="ru-RU" sz="3600" b="1" dirty="0">
                <a:solidFill>
                  <a:srgbClr val="002060"/>
                </a:solidFill>
              </a:rPr>
              <a:t>. </a:t>
            </a:r>
            <a:r>
              <a:rPr lang="ru-RU" sz="3600" b="1" dirty="0" err="1">
                <a:solidFill>
                  <a:srgbClr val="002060"/>
                </a:solidFill>
              </a:rPr>
              <a:t>Виходячи</a:t>
            </a:r>
            <a:r>
              <a:rPr lang="ru-RU" sz="3600" b="1" dirty="0">
                <a:solidFill>
                  <a:srgbClr val="002060"/>
                </a:solidFill>
              </a:rPr>
              <a:t> з дому, </a:t>
            </a:r>
            <a:r>
              <a:rPr lang="ru-RU" sz="3600" b="1" dirty="0" err="1">
                <a:solidFill>
                  <a:srgbClr val="002060"/>
                </a:solidFill>
              </a:rPr>
              <a:t>перевіряйте</a:t>
            </a:r>
            <a:r>
              <a:rPr lang="ru-RU" sz="3600" b="1" dirty="0">
                <a:solidFill>
                  <a:srgbClr val="002060"/>
                </a:solidFill>
              </a:rPr>
              <a:t>, </a:t>
            </a:r>
            <a:r>
              <a:rPr lang="ru-RU" sz="3600" b="1" dirty="0" err="1">
                <a:solidFill>
                  <a:srgbClr val="002060"/>
                </a:solidFill>
              </a:rPr>
              <a:t>щоб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усі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електропобутові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прилади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були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відключені</a:t>
            </a:r>
            <a:r>
              <a:rPr lang="ru-RU" sz="3600" b="1" dirty="0" smtClean="0">
                <a:solidFill>
                  <a:srgbClr val="002060"/>
                </a:solidFill>
              </a:rPr>
              <a:t>!</a:t>
            </a:r>
            <a:endParaRPr lang="uk-UA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345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23728" y="1340768"/>
            <a:ext cx="5400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Не </a:t>
            </a:r>
            <a:r>
              <a:rPr lang="ru-RU" sz="4000" b="1" dirty="0" err="1">
                <a:solidFill>
                  <a:srgbClr val="002060"/>
                </a:solidFill>
              </a:rPr>
              <a:t>чіпайте</a:t>
            </a:r>
            <a:r>
              <a:rPr lang="ru-RU" sz="4000" b="1" dirty="0">
                <a:solidFill>
                  <a:srgbClr val="002060"/>
                </a:solidFill>
              </a:rPr>
              <a:t> </a:t>
            </a:r>
            <a:r>
              <a:rPr lang="ru-RU" sz="4000" b="1" dirty="0" err="1">
                <a:solidFill>
                  <a:srgbClr val="002060"/>
                </a:solidFill>
              </a:rPr>
              <a:t>бездомних</a:t>
            </a:r>
            <a:r>
              <a:rPr lang="ru-RU" sz="4000" b="1" dirty="0">
                <a:solidFill>
                  <a:srgbClr val="002060"/>
                </a:solidFill>
              </a:rPr>
              <a:t> </a:t>
            </a:r>
            <a:r>
              <a:rPr lang="ru-RU" sz="4000" b="1" dirty="0" err="1">
                <a:solidFill>
                  <a:srgbClr val="002060"/>
                </a:solidFill>
              </a:rPr>
              <a:t>кішок</a:t>
            </a:r>
            <a:r>
              <a:rPr lang="ru-RU" sz="4000" b="1" dirty="0">
                <a:solidFill>
                  <a:srgbClr val="002060"/>
                </a:solidFill>
              </a:rPr>
              <a:t> та </a:t>
            </a:r>
            <a:r>
              <a:rPr lang="ru-RU" sz="4000" b="1" dirty="0" smtClean="0">
                <a:solidFill>
                  <a:srgbClr val="002060"/>
                </a:solidFill>
              </a:rPr>
              <a:t>собак! </a:t>
            </a:r>
          </a:p>
          <a:p>
            <a:r>
              <a:rPr lang="ru-RU" sz="4000" b="1" dirty="0" err="1" smtClean="0">
                <a:solidFill>
                  <a:srgbClr val="002060"/>
                </a:solidFill>
              </a:rPr>
              <a:t>Спілкування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>
                <a:solidFill>
                  <a:srgbClr val="002060"/>
                </a:solidFill>
              </a:rPr>
              <a:t>з ними </a:t>
            </a:r>
            <a:r>
              <a:rPr lang="ru-RU" sz="4000" b="1" dirty="0" err="1">
                <a:solidFill>
                  <a:srgbClr val="002060"/>
                </a:solidFill>
              </a:rPr>
              <a:t>може</a:t>
            </a:r>
            <a:r>
              <a:rPr lang="ru-RU" sz="4000" b="1" dirty="0">
                <a:solidFill>
                  <a:srgbClr val="002060"/>
                </a:solidFill>
              </a:rPr>
              <a:t> </a:t>
            </a:r>
            <a:r>
              <a:rPr lang="ru-RU" sz="4000" b="1" dirty="0" err="1">
                <a:solidFill>
                  <a:srgbClr val="002060"/>
                </a:solidFill>
              </a:rPr>
              <a:t>призвести</a:t>
            </a:r>
            <a:r>
              <a:rPr lang="ru-RU" sz="4000" b="1" dirty="0">
                <a:solidFill>
                  <a:srgbClr val="002060"/>
                </a:solidFill>
              </a:rPr>
              <a:t> до </a:t>
            </a:r>
            <a:r>
              <a:rPr lang="ru-RU" sz="4000" b="1" dirty="0" err="1">
                <a:solidFill>
                  <a:srgbClr val="002060"/>
                </a:solidFill>
              </a:rPr>
              <a:t>нещасних</a:t>
            </a:r>
            <a:r>
              <a:rPr lang="ru-RU" sz="4000" b="1" dirty="0">
                <a:solidFill>
                  <a:srgbClr val="002060"/>
                </a:solidFill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</a:rPr>
              <a:t>випадків</a:t>
            </a:r>
            <a:r>
              <a:rPr lang="ru-RU" sz="4000" b="1" dirty="0" smtClean="0">
                <a:solidFill>
                  <a:srgbClr val="002060"/>
                </a:solidFill>
              </a:rPr>
              <a:t>!</a:t>
            </a:r>
            <a:endParaRPr lang="uk-UA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030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75656" y="980728"/>
            <a:ext cx="60486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</a:rPr>
              <a:t>Виконуйте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>
                <a:solidFill>
                  <a:srgbClr val="002060"/>
                </a:solidFill>
              </a:rPr>
              <a:t>правила </a:t>
            </a:r>
            <a:r>
              <a:rPr lang="ru-RU" sz="4000" b="1" dirty="0" err="1">
                <a:solidFill>
                  <a:srgbClr val="002060"/>
                </a:solidFill>
              </a:rPr>
              <a:t>протипожежної</a:t>
            </a:r>
            <a:r>
              <a:rPr lang="ru-RU" sz="4000" b="1" dirty="0">
                <a:solidFill>
                  <a:srgbClr val="002060"/>
                </a:solidFill>
              </a:rPr>
              <a:t> </a:t>
            </a:r>
            <a:r>
              <a:rPr lang="ru-RU" sz="4000" b="1" dirty="0" err="1">
                <a:solidFill>
                  <a:srgbClr val="002060"/>
                </a:solidFill>
              </a:rPr>
              <a:t>безпеки</a:t>
            </a:r>
            <a:r>
              <a:rPr lang="ru-RU" sz="40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>
                <a:solidFill>
                  <a:srgbClr val="002060"/>
                </a:solidFill>
              </a:rPr>
              <a:t>Не грайте з </a:t>
            </a:r>
            <a:r>
              <a:rPr lang="ru-RU" sz="4000" b="1" dirty="0" smtClean="0">
                <a:solidFill>
                  <a:srgbClr val="002060"/>
                </a:solidFill>
              </a:rPr>
              <a:t>вогнем! 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Не </a:t>
            </a:r>
            <a:r>
              <a:rPr lang="ru-RU" sz="4000" b="1" dirty="0" err="1">
                <a:solidFill>
                  <a:srgbClr val="002060"/>
                </a:solidFill>
              </a:rPr>
              <a:t>розпалюйте</a:t>
            </a:r>
            <a:r>
              <a:rPr lang="ru-RU" sz="4000" b="1" dirty="0">
                <a:solidFill>
                  <a:srgbClr val="002060"/>
                </a:solidFill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</a:rPr>
              <a:t>багаття</a:t>
            </a:r>
            <a:r>
              <a:rPr lang="ru-RU" sz="4000" b="1" dirty="0" smtClean="0">
                <a:solidFill>
                  <a:srgbClr val="002060"/>
                </a:solidFill>
              </a:rPr>
              <a:t>!</a:t>
            </a:r>
            <a:endParaRPr lang="uk-UA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190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</Template>
  <TotalTime>48</TotalTime>
  <Words>234</Words>
  <Application>Microsoft Office PowerPoint</Application>
  <PresentationFormat>Экран (4:3)</PresentationFormat>
  <Paragraphs>22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2021-03-14T10:58:28Z</dcterms:created>
  <dcterms:modified xsi:type="dcterms:W3CDTF">2021-03-14T11:47:17Z</dcterms:modified>
</cp:coreProperties>
</file>