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6" r:id="rId2"/>
    <p:sldId id="256" r:id="rId3"/>
    <p:sldId id="269" r:id="rId4"/>
    <p:sldId id="270" r:id="rId5"/>
    <p:sldId id="263" r:id="rId6"/>
    <p:sldId id="264" r:id="rId7"/>
    <p:sldId id="271" r:id="rId8"/>
    <p:sldId id="258" r:id="rId9"/>
    <p:sldId id="261" r:id="rId10"/>
    <p:sldId id="260" r:id="rId11"/>
    <p:sldId id="262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3060" y="-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467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01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89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60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74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623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723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64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277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1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77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44D6-8BAF-4A52-B74E-F897FBA7B7D6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E151A-558B-45C1-952B-5BFE4EF32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5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Воскресенська ЗОШ І-ІІІ ступенів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Центр «Волонтер»</a:t>
            </a:r>
            <a:br>
              <a:rPr lang="uk-UA" sz="2400" b="1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«Їх подвиг навік збережуть наші серця»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 cstate="print">
            <a:lum bright="-20000"/>
          </a:blip>
          <a:srcRect b="30403"/>
          <a:stretch/>
        </p:blipFill>
        <p:spPr bwMode="auto">
          <a:xfrm rot="5400000">
            <a:off x="2879814" y="1826084"/>
            <a:ext cx="316834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Другої світової війни: картинки, стокові Другої світової війни фотографії,  зображення | Скачати з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72" y="1628802"/>
            <a:ext cx="2498152" cy="3634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lum bright="-20000"/>
            <a:grayscl/>
          </a:blip>
          <a:srcRect l="16296" t="59503" r="9560"/>
          <a:stretch/>
        </p:blipFill>
        <p:spPr bwMode="auto">
          <a:xfrm>
            <a:off x="5508105" y="2852938"/>
            <a:ext cx="3482148" cy="3024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635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000127"/>
            <a:ext cx="8401050" cy="5127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2800" dirty="0" smtClean="0">
                <a:latin typeface="+mn-lt"/>
              </a:rPr>
              <a:t/>
            </a:r>
            <a:br>
              <a:rPr lang="uk-UA" sz="2800" dirty="0" smtClean="0">
                <a:latin typeface="+mn-lt"/>
              </a:rPr>
            </a:br>
            <a:r>
              <a:rPr lang="uk-UA" sz="2800" dirty="0" smtClean="0">
                <a:latin typeface="+mn-lt"/>
              </a:rPr>
              <a:t/>
            </a:r>
            <a:br>
              <a:rPr lang="uk-UA" sz="2800" dirty="0" smtClean="0">
                <a:latin typeface="+mn-lt"/>
              </a:rPr>
            </a:br>
            <a:r>
              <a:rPr lang="uk-UA" sz="2800" dirty="0" smtClean="0">
                <a:latin typeface="+mn-lt"/>
              </a:rPr>
              <a:t/>
            </a:r>
            <a:br>
              <a:rPr lang="uk-UA" sz="2800" dirty="0" smtClean="0">
                <a:latin typeface="+mn-lt"/>
              </a:rPr>
            </a:b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  біля пам'ятника воїнам-визволителям  смт. Воскресенське</a:t>
            </a:r>
            <a:endParaRPr lang="ru-RU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ver\Desktop\0-02-05-d9728d84d9ad6c3b829b56d3fc7406f79fa8dc1b3a110e3eac8523f84bb7a262_88c947afe91f3af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46" r="3538" b="22245"/>
          <a:stretch/>
        </p:blipFill>
        <p:spPr bwMode="auto">
          <a:xfrm>
            <a:off x="4067944" y="1714502"/>
            <a:ext cx="4313046" cy="24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14502"/>
            <a:ext cx="3008313" cy="44116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9157" name="Рисунок 5" descr="C:\Documents and Settings\Admin\Рабочий стол\ФОТО !!!!!!\SAM_827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85751" y="1714500"/>
            <a:ext cx="33575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Zver\Desktop\0-02-05-3630dae984af5f8abbff72b556b8a7e20e391d07e8dd2355d5c7cf3eb982146b_5c40fa4d1b8c36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365104"/>
            <a:ext cx="3168352" cy="20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34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самовряд\DSCN2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5394"/>
            <a:ext cx="7376120" cy="553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548682"/>
            <a:ext cx="6306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Музейний урок  “Герої Кримки</a:t>
            </a:r>
            <a:r>
              <a:rPr lang="uk-UA" sz="3200" b="1" dirty="0" smtClean="0">
                <a:solidFill>
                  <a:srgbClr val="002060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xmlns="" val="26337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Музейний урок « Герой Радянського Союзу  Дмитрієв М.П.»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12008"/>
            <a:ext cx="6984776" cy="47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45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«Ніхто не забутий, ніщо не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забуте 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ver\Desktop\0-02-0a-281b9770a4d0d11c79b2949b19d53565b9b5d55bcb32f70436b9eea4e6512d74_3f757d79cb01019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3" b="15419"/>
          <a:stretch/>
        </p:blipFill>
        <p:spPr bwMode="auto">
          <a:xfrm>
            <a:off x="1163941" y="1484786"/>
            <a:ext cx="6792545" cy="50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652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420" y="908720"/>
            <a:ext cx="7774632" cy="10801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ветераном Другої Світової війни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Трофанюком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Й. та очевидцем  – </a:t>
            </a:r>
            <a:b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Вороновою В.Є.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Zver\Desktop\ФОТО\8. День бібліотекаря\0-02-05-96e07dba14eb1024b3834481a511a90b33840a12864fe42d676fa774c37aec2c_d016d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09267"/>
            <a:ext cx="4608512" cy="34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lum bright="-20000"/>
          </a:blip>
          <a:srcRect b="30403"/>
          <a:stretch/>
        </p:blipFill>
        <p:spPr bwMode="auto">
          <a:xfrm rot="5400000">
            <a:off x="180414" y="2384914"/>
            <a:ext cx="3707481" cy="327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8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Трофанюк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 Юхимович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827584" y="1277788"/>
            <a:ext cx="3654484" cy="528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20000"/>
            <a:grayscl/>
          </a:blip>
          <a:srcRect/>
          <a:stretch>
            <a:fillRect/>
          </a:stretch>
        </p:blipFill>
        <p:spPr bwMode="auto">
          <a:xfrm>
            <a:off x="5148065" y="1292636"/>
            <a:ext cx="3419872" cy="528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9083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600" y="836713"/>
            <a:ext cx="655272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079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Перемоги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Zver\Desktop\0-02-0a-276fdc3f026eb07d5826dd891c49b20a8309fdda74d19ed02214428701b4ce53_f20ae66ef9143b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2" r="11006"/>
          <a:stretch/>
        </p:blipFill>
        <p:spPr bwMode="auto">
          <a:xfrm>
            <a:off x="611560" y="1412776"/>
            <a:ext cx="374441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Zver\Desktop\0-02-0a-c9b2f731af5467f2891f34c7ac07170e44b09688c32c8c7860760fe4d9fa1b61_d98aa2dbb48e94f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6" r="15677"/>
          <a:stretch/>
        </p:blipFill>
        <p:spPr bwMode="auto">
          <a:xfrm>
            <a:off x="5364088" y="1484784"/>
            <a:ext cx="299646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7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Святковий концерт у школі до Дня Перемоги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Zver\Desktop\0-02-0a-55072ab025f223594adc696e0c371344404cad259b80813413695b2a8019778e_6ff9df443624c4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456" y="2204864"/>
            <a:ext cx="4182902" cy="3399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Zver\Desktop\0-02-0a-e45336e1ae7c8dc2ad2850480ad7b1a31fb44feb58c01e6da0a7ee2ed858c757_4040f2918feb8da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1" r="12895" b="20968"/>
          <a:stretch/>
        </p:blipFill>
        <p:spPr bwMode="auto">
          <a:xfrm>
            <a:off x="5796137" y="3383708"/>
            <a:ext cx="316835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04864"/>
            <a:ext cx="2520280" cy="4059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73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819" y="1340769"/>
            <a:ext cx="341758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44" t="19662"/>
          <a:stretch/>
        </p:blipFill>
        <p:spPr bwMode="auto">
          <a:xfrm>
            <a:off x="3974538" y="1048644"/>
            <a:ext cx="4929619" cy="4612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211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Догляд за пам'ятником загиблим євреям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2" descr="C:\Documents and Settings\Admin\Рабочий стол\ФОТО !!!!!!\20150317_1528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8107" b="16065"/>
          <a:stretch/>
        </p:blipFill>
        <p:spPr>
          <a:xfrm>
            <a:off x="1169706" y="1304248"/>
            <a:ext cx="7002694" cy="4799063"/>
          </a:xfrm>
          <a:noFill/>
        </p:spPr>
      </p:pic>
    </p:spTree>
    <p:extLst>
      <p:ext uri="{BB962C8B-B14F-4D97-AF65-F5344CB8AC3E}">
        <p14:creationId xmlns:p14="http://schemas.microsoft.com/office/powerpoint/2010/main" xmlns="" val="10186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3" y="320040"/>
            <a:ext cx="7127776" cy="6800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джерельця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Єврейські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сльози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G:\струмочок\20190423_143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214423"/>
            <a:ext cx="3600475" cy="5286411"/>
          </a:xfrm>
          <a:prstGeom prst="rect">
            <a:avLst/>
          </a:prstGeom>
          <a:noFill/>
        </p:spPr>
      </p:pic>
      <p:pic>
        <p:nvPicPr>
          <p:cNvPr id="2052" name="Picture 4" descr="G:\струмочок\20190423_151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138" y="1214422"/>
            <a:ext cx="3186135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24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63</Words>
  <Application>Microsoft Office PowerPoint</Application>
  <PresentationFormat>Экран (4:3)</PresentationFormat>
  <Paragraphs>11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Воскресенська ЗОШ І-ІІІ ступенів Центр «Волонтер» «Їх подвиг навік збережуть наші серця»</vt:lpstr>
      <vt:lpstr>Зустріч з ветераном Другої Світової війни Трофанюком М. Й. та очевидцем  –  Вороновою В.Є.</vt:lpstr>
      <vt:lpstr>Трофанюк Михайло Юхимович</vt:lpstr>
      <vt:lpstr>Слайд 4</vt:lpstr>
      <vt:lpstr>День Перемоги</vt:lpstr>
      <vt:lpstr>Святковий концерт у школі до Дня Перемоги</vt:lpstr>
      <vt:lpstr>Слайд 7</vt:lpstr>
      <vt:lpstr>Догляд за пам'ятником загиблим євреям </vt:lpstr>
      <vt:lpstr> Прибирання біля джерельця  « Єврейські сльози»</vt:lpstr>
      <vt:lpstr>   Прибирання  біля пам'ятника воїнам-визволителям  смт. Воскресенське</vt:lpstr>
      <vt:lpstr>Слайд 11</vt:lpstr>
      <vt:lpstr>Музейний урок « Герой Радянського Союзу  Дмитрієв М.П.»</vt:lpstr>
      <vt:lpstr>«Ніхто не забутий, ніщо не забуте …»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</dc:creator>
  <cp:lastModifiedBy>Vchityel</cp:lastModifiedBy>
  <cp:revision>25</cp:revision>
  <dcterms:created xsi:type="dcterms:W3CDTF">2021-05-18T16:34:51Z</dcterms:created>
  <dcterms:modified xsi:type="dcterms:W3CDTF">2021-05-20T07:47:30Z</dcterms:modified>
</cp:coreProperties>
</file>