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2"/>
  </p:sldMasterIdLst>
  <p:sldIdLst>
    <p:sldId id="257" r:id="rId3"/>
    <p:sldId id="301" r:id="rId4"/>
    <p:sldId id="340" r:id="rId5"/>
    <p:sldId id="329" r:id="rId6"/>
    <p:sldId id="304" r:id="rId7"/>
    <p:sldId id="259" r:id="rId8"/>
    <p:sldId id="306" r:id="rId9"/>
    <p:sldId id="339" r:id="rId10"/>
    <p:sldId id="34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88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A9F1E-2E02-404B-B9A2-2C9DB9EC540D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0EB23C-D51E-40AA-9513-258AD0823191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40C42BC9-8535-4A33-97C8-D1356C3B0D1D}" type="parTrans" cxnId="{9311FAB2-6004-426B-94AF-E0F33024E291}">
      <dgm:prSet/>
      <dgm:spPr/>
      <dgm:t>
        <a:bodyPr/>
        <a:lstStyle/>
        <a:p>
          <a:endParaRPr lang="ru-RU"/>
        </a:p>
      </dgm:t>
    </dgm:pt>
    <dgm:pt modelId="{D931DAFE-381E-4205-8D3E-5A991AF61AA8}" type="sibTrans" cxnId="{9311FAB2-6004-426B-94AF-E0F33024E291}">
      <dgm:prSet/>
      <dgm:spPr/>
      <dgm:t>
        <a:bodyPr/>
        <a:lstStyle/>
        <a:p>
          <a:endParaRPr lang="ru-RU"/>
        </a:p>
      </dgm:t>
    </dgm:pt>
    <dgm:pt modelId="{01CADAB4-7D86-40D9-8E02-7D491BD34150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Посада</a:t>
          </a:r>
          <a:r>
            <a:rPr lang="ru-RU" dirty="0" smtClean="0"/>
            <a:t> – </a:t>
          </a:r>
          <a:r>
            <a:rPr lang="ru-RU" dirty="0" err="1" smtClean="0"/>
            <a:t>вчитель</a:t>
          </a:r>
          <a:r>
            <a:rPr lang="ru-RU" dirty="0" smtClean="0"/>
            <a:t> </a:t>
          </a:r>
          <a:r>
            <a:rPr lang="ru-RU" dirty="0" err="1" smtClean="0"/>
            <a:t>інформатики</a:t>
          </a:r>
          <a:r>
            <a:rPr lang="ru-RU" dirty="0" smtClean="0"/>
            <a:t> </a:t>
          </a:r>
          <a:endParaRPr lang="ru-RU" dirty="0"/>
        </a:p>
      </dgm:t>
    </dgm:pt>
    <dgm:pt modelId="{A71754FF-5D69-49F9-B155-F8343A9EC6FC}" type="parTrans" cxnId="{34C4D0D8-DFF3-4707-A41D-B02ED4467B52}">
      <dgm:prSet/>
      <dgm:spPr/>
      <dgm:t>
        <a:bodyPr/>
        <a:lstStyle/>
        <a:p>
          <a:endParaRPr lang="ru-RU"/>
        </a:p>
      </dgm:t>
    </dgm:pt>
    <dgm:pt modelId="{883DFB6A-E08F-463C-AA47-1E9FA9709130}" type="sibTrans" cxnId="{34C4D0D8-DFF3-4707-A41D-B02ED4467B52}">
      <dgm:prSet/>
      <dgm:spPr/>
      <dgm:t>
        <a:bodyPr/>
        <a:lstStyle/>
        <a:p>
          <a:endParaRPr lang="ru-RU"/>
        </a:p>
      </dgm:t>
    </dgm:pt>
    <dgm:pt modelId="{7CDFA527-7231-46E0-B4EA-141BFD6E993E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471D2A72-B955-420B-B2F0-7A22B66FA993}" type="parTrans" cxnId="{14FEA7D5-100F-4285-B6CD-A650595E7907}">
      <dgm:prSet/>
      <dgm:spPr/>
      <dgm:t>
        <a:bodyPr/>
        <a:lstStyle/>
        <a:p>
          <a:endParaRPr lang="ru-RU"/>
        </a:p>
      </dgm:t>
    </dgm:pt>
    <dgm:pt modelId="{FF46AC38-8E5C-4454-88F6-091D694B484B}" type="sibTrans" cxnId="{14FEA7D5-100F-4285-B6CD-A650595E7907}">
      <dgm:prSet/>
      <dgm:spPr/>
      <dgm:t>
        <a:bodyPr/>
        <a:lstStyle/>
        <a:p>
          <a:endParaRPr lang="ru-RU"/>
        </a:p>
      </dgm:t>
    </dgm:pt>
    <dgm:pt modelId="{60003BCB-5B82-4C51-870B-DB9F89BA62BC}">
      <dgm:prSet phldrT="[Текст]"/>
      <dgm:spPr/>
      <dgm:t>
        <a:bodyPr/>
        <a:lstStyle/>
        <a:p>
          <a:r>
            <a:rPr lang="ru-RU" b="1" dirty="0" err="1" smtClean="0">
              <a:solidFill>
                <a:srgbClr val="FF0000"/>
              </a:solidFill>
            </a:rPr>
            <a:t>Освіта</a:t>
          </a:r>
          <a:r>
            <a:rPr lang="ru-RU" dirty="0" smtClean="0"/>
            <a:t> – </a:t>
          </a:r>
          <a:r>
            <a:rPr lang="ru-RU" dirty="0" err="1" smtClean="0"/>
            <a:t>повна</a:t>
          </a:r>
          <a:r>
            <a:rPr lang="ru-RU" dirty="0" smtClean="0"/>
            <a:t> </a:t>
          </a:r>
          <a:r>
            <a:rPr lang="ru-RU" dirty="0" err="1" smtClean="0"/>
            <a:t>вища</a:t>
          </a:r>
          <a:endParaRPr lang="ru-RU" dirty="0"/>
        </a:p>
      </dgm:t>
    </dgm:pt>
    <dgm:pt modelId="{6F90ECD0-9093-4D8C-A896-FB67A31EACE1}" type="parTrans" cxnId="{F472A488-93A8-45A6-9E66-9BCA4DE41763}">
      <dgm:prSet/>
      <dgm:spPr/>
      <dgm:t>
        <a:bodyPr/>
        <a:lstStyle/>
        <a:p>
          <a:endParaRPr lang="ru-RU"/>
        </a:p>
      </dgm:t>
    </dgm:pt>
    <dgm:pt modelId="{B96A4F72-40F8-4FF3-B826-6DA178E70AA5}" type="sibTrans" cxnId="{F472A488-93A8-45A6-9E66-9BCA4DE41763}">
      <dgm:prSet/>
      <dgm:spPr/>
      <dgm:t>
        <a:bodyPr/>
        <a:lstStyle/>
        <a:p>
          <a:endParaRPr lang="ru-RU"/>
        </a:p>
      </dgm:t>
    </dgm:pt>
    <dgm:pt modelId="{CFDC2E21-508A-45B4-B2E8-3118374673E0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60F8377D-EFA8-4398-9462-DB1E927E1619}" type="parTrans" cxnId="{EE2DD4FB-ECDA-4792-8C56-E81E390F2DB5}">
      <dgm:prSet/>
      <dgm:spPr/>
      <dgm:t>
        <a:bodyPr/>
        <a:lstStyle/>
        <a:p>
          <a:endParaRPr lang="ru-RU"/>
        </a:p>
      </dgm:t>
    </dgm:pt>
    <dgm:pt modelId="{4E861393-B46C-402A-8B00-8622A7435332}" type="sibTrans" cxnId="{EE2DD4FB-ECDA-4792-8C56-E81E390F2DB5}">
      <dgm:prSet/>
      <dgm:spPr/>
      <dgm:t>
        <a:bodyPr/>
        <a:lstStyle/>
        <a:p>
          <a:endParaRPr lang="ru-RU"/>
        </a:p>
      </dgm:t>
    </dgm:pt>
    <dgm:pt modelId="{05949D26-C1D8-45D6-A8BF-2D7E5010259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ВНЗ</a:t>
          </a:r>
          <a:r>
            <a:rPr lang="ru-RU" dirty="0" smtClean="0"/>
            <a:t> – </a:t>
          </a:r>
          <a:r>
            <a:rPr lang="ru-RU" dirty="0" err="1" smtClean="0"/>
            <a:t>Миколаївський</a:t>
          </a:r>
          <a:r>
            <a:rPr lang="ru-RU" dirty="0" smtClean="0"/>
            <a:t> </a:t>
          </a:r>
          <a:r>
            <a:rPr lang="ru-RU" dirty="0" err="1" smtClean="0"/>
            <a:t>державний</a:t>
          </a:r>
          <a:r>
            <a:rPr lang="ru-RU" dirty="0" smtClean="0"/>
            <a:t> </a:t>
          </a:r>
          <a:r>
            <a:rPr lang="ru-RU" dirty="0" err="1" smtClean="0"/>
            <a:t>педагогічний</a:t>
          </a:r>
          <a:r>
            <a:rPr lang="ru-RU" dirty="0" smtClean="0"/>
            <a:t> </a:t>
          </a:r>
          <a:r>
            <a:rPr lang="ru-RU" dirty="0" err="1" smtClean="0"/>
            <a:t>інститут</a:t>
          </a:r>
          <a:r>
            <a:rPr lang="ru-RU" dirty="0" smtClean="0"/>
            <a:t> </a:t>
          </a:r>
          <a:r>
            <a:rPr lang="ru-RU" dirty="0" err="1" smtClean="0"/>
            <a:t>ім.В.Г.Белінського</a:t>
          </a:r>
          <a:endParaRPr lang="ru-RU" dirty="0"/>
        </a:p>
      </dgm:t>
    </dgm:pt>
    <dgm:pt modelId="{6BCABFB7-493C-4736-914E-B83CEC25A389}" type="parTrans" cxnId="{2C8F7BE1-A71E-4601-85B0-7D3E1D01A9EE}">
      <dgm:prSet/>
      <dgm:spPr/>
      <dgm:t>
        <a:bodyPr/>
        <a:lstStyle/>
        <a:p>
          <a:endParaRPr lang="ru-RU"/>
        </a:p>
      </dgm:t>
    </dgm:pt>
    <dgm:pt modelId="{82251B02-B4E0-4299-91A9-48E73A954E36}" type="sibTrans" cxnId="{2C8F7BE1-A71E-4601-85B0-7D3E1D01A9EE}">
      <dgm:prSet/>
      <dgm:spPr/>
      <dgm:t>
        <a:bodyPr/>
        <a:lstStyle/>
        <a:p>
          <a:endParaRPr lang="ru-RU"/>
        </a:p>
      </dgm:t>
    </dgm:pt>
    <dgm:pt modelId="{F0DBA73E-582D-48E8-881A-0468D199DAB7}">
      <dgm:prSet phldrT="[Текст]"/>
      <dgm:spPr/>
      <dgm:t>
        <a:bodyPr/>
        <a:lstStyle/>
        <a:p>
          <a:r>
            <a:rPr lang="uk-UA" dirty="0" smtClean="0"/>
            <a:t>4</a:t>
          </a:r>
          <a:endParaRPr lang="ru-RU" dirty="0"/>
        </a:p>
      </dgm:t>
    </dgm:pt>
    <dgm:pt modelId="{850CC7C3-BC79-41FE-ADF3-6B87B4A4B39B}" type="parTrans" cxnId="{9ACC711A-5C98-4A22-A95B-2E2D192A7577}">
      <dgm:prSet/>
      <dgm:spPr/>
      <dgm:t>
        <a:bodyPr/>
        <a:lstStyle/>
        <a:p>
          <a:endParaRPr lang="ru-RU"/>
        </a:p>
      </dgm:t>
    </dgm:pt>
    <dgm:pt modelId="{2311EFB9-64E6-4514-B893-38222DC66189}" type="sibTrans" cxnId="{9ACC711A-5C98-4A22-A95B-2E2D192A7577}">
      <dgm:prSet/>
      <dgm:spPr/>
      <dgm:t>
        <a:bodyPr/>
        <a:lstStyle/>
        <a:p>
          <a:endParaRPr lang="ru-RU"/>
        </a:p>
      </dgm:t>
    </dgm:pt>
    <dgm:pt modelId="{8A3AAE1F-8705-46A1-A6D5-18C0B2D0081C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Спец</a:t>
          </a:r>
          <a:r>
            <a:rPr lang="uk-UA" b="1" dirty="0" err="1" smtClean="0">
              <a:solidFill>
                <a:srgbClr val="FF0000"/>
              </a:solidFill>
            </a:rPr>
            <a:t>іалізація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dirty="0" smtClean="0"/>
            <a:t>– </a:t>
          </a:r>
          <a:r>
            <a:rPr lang="ru-RU" dirty="0" err="1" smtClean="0"/>
            <a:t>вчитель</a:t>
          </a:r>
          <a:r>
            <a:rPr lang="ru-RU" dirty="0" smtClean="0"/>
            <a:t> математики та </a:t>
          </a:r>
          <a:r>
            <a:rPr lang="ru-RU" dirty="0" err="1" smtClean="0"/>
            <a:t>інформатики</a:t>
          </a:r>
          <a:endParaRPr lang="ru-RU" dirty="0"/>
        </a:p>
      </dgm:t>
    </dgm:pt>
    <dgm:pt modelId="{39A8BDDC-E7E6-4B9C-84CE-80769E32F2DE}" type="parTrans" cxnId="{B7C74204-BFD4-4F98-96F3-BD8CFA88908A}">
      <dgm:prSet/>
      <dgm:spPr/>
      <dgm:t>
        <a:bodyPr/>
        <a:lstStyle/>
        <a:p>
          <a:endParaRPr lang="ru-RU"/>
        </a:p>
      </dgm:t>
    </dgm:pt>
    <dgm:pt modelId="{39B245BF-7AF7-470C-8567-ECA9BD8F6BB9}" type="sibTrans" cxnId="{B7C74204-BFD4-4F98-96F3-BD8CFA88908A}">
      <dgm:prSet/>
      <dgm:spPr/>
      <dgm:t>
        <a:bodyPr/>
        <a:lstStyle/>
        <a:p>
          <a:endParaRPr lang="ru-RU"/>
        </a:p>
      </dgm:t>
    </dgm:pt>
    <dgm:pt modelId="{CB1E6DC6-2A76-40AD-BB23-083526F71278}">
      <dgm:prSet phldrT="[Текст]"/>
      <dgm:spPr/>
      <dgm:t>
        <a:bodyPr/>
        <a:lstStyle/>
        <a:p>
          <a:r>
            <a:rPr lang="ru-RU" b="1" dirty="0" err="1" smtClean="0">
              <a:solidFill>
                <a:srgbClr val="FF0000"/>
              </a:solidFill>
            </a:rPr>
            <a:t>Кваліфікаційна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err="1" smtClean="0">
              <a:solidFill>
                <a:srgbClr val="FF0000"/>
              </a:solidFill>
            </a:rPr>
            <a:t>категорія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dirty="0" smtClean="0"/>
            <a:t>– </a:t>
          </a:r>
          <a:r>
            <a:rPr lang="ru-RU" dirty="0" err="1" smtClean="0"/>
            <a:t>вища</a:t>
          </a:r>
          <a:r>
            <a:rPr lang="ru-RU" dirty="0" smtClean="0"/>
            <a:t>, старший </a:t>
          </a:r>
          <a:r>
            <a:rPr lang="ru-RU" dirty="0" err="1" smtClean="0"/>
            <a:t>вчитель</a:t>
          </a:r>
          <a:r>
            <a:rPr lang="ru-RU" dirty="0" smtClean="0"/>
            <a:t> </a:t>
          </a:r>
          <a:endParaRPr lang="ru-RU" dirty="0"/>
        </a:p>
      </dgm:t>
    </dgm:pt>
    <dgm:pt modelId="{84EB9DD4-442C-4D88-B285-5BCB05D30710}" type="parTrans" cxnId="{569872D0-BF94-46CB-801C-91A6BF584C4B}">
      <dgm:prSet/>
      <dgm:spPr/>
      <dgm:t>
        <a:bodyPr/>
        <a:lstStyle/>
        <a:p>
          <a:endParaRPr lang="ru-RU"/>
        </a:p>
      </dgm:t>
    </dgm:pt>
    <dgm:pt modelId="{3A60719D-3241-4E8F-B9F9-4C739F195577}" type="sibTrans" cxnId="{569872D0-BF94-46CB-801C-91A6BF584C4B}">
      <dgm:prSet/>
      <dgm:spPr/>
      <dgm:t>
        <a:bodyPr/>
        <a:lstStyle/>
        <a:p>
          <a:endParaRPr lang="ru-RU"/>
        </a:p>
      </dgm:t>
    </dgm:pt>
    <dgm:pt modelId="{7E117DFD-A816-4C6F-85A8-D32B80C27AAB}">
      <dgm:prSet phldrT="[Текст]"/>
      <dgm:spPr/>
      <dgm:t>
        <a:bodyPr/>
        <a:lstStyle/>
        <a:p>
          <a:r>
            <a:rPr lang="uk-UA" dirty="0" smtClean="0"/>
            <a:t>5</a:t>
          </a:r>
          <a:endParaRPr lang="ru-RU" dirty="0"/>
        </a:p>
      </dgm:t>
    </dgm:pt>
    <dgm:pt modelId="{6F3E247F-CA3C-46C7-ADFD-77A6AB0D33A7}" type="parTrans" cxnId="{20A6F3DC-2711-4E2C-BFB2-F182128DF047}">
      <dgm:prSet/>
      <dgm:spPr/>
      <dgm:t>
        <a:bodyPr/>
        <a:lstStyle/>
        <a:p>
          <a:endParaRPr lang="ru-RU"/>
        </a:p>
      </dgm:t>
    </dgm:pt>
    <dgm:pt modelId="{67A0ED5E-C5E8-45A8-B439-2FAD931D6E11}" type="sibTrans" cxnId="{20A6F3DC-2711-4E2C-BFB2-F182128DF047}">
      <dgm:prSet/>
      <dgm:spPr/>
      <dgm:t>
        <a:bodyPr/>
        <a:lstStyle/>
        <a:p>
          <a:endParaRPr lang="ru-RU"/>
        </a:p>
      </dgm:t>
    </dgm:pt>
    <dgm:pt modelId="{DA16B6DC-3AEB-4F52-AD26-2972B1AEAF29}">
      <dgm:prSet phldrT="[Текст]"/>
      <dgm:spPr/>
      <dgm:t>
        <a:bodyPr/>
        <a:lstStyle/>
        <a:p>
          <a:r>
            <a:rPr lang="uk-UA" dirty="0" smtClean="0"/>
            <a:t>6</a:t>
          </a:r>
          <a:endParaRPr lang="ru-RU" dirty="0"/>
        </a:p>
      </dgm:t>
    </dgm:pt>
    <dgm:pt modelId="{4E103655-DF81-4D3C-8BF7-7E29EFD35865}" type="parTrans" cxnId="{86B4AF1F-B5D9-46A3-A620-723A1BD80721}">
      <dgm:prSet/>
      <dgm:spPr/>
      <dgm:t>
        <a:bodyPr/>
        <a:lstStyle/>
        <a:p>
          <a:endParaRPr lang="ru-RU"/>
        </a:p>
      </dgm:t>
    </dgm:pt>
    <dgm:pt modelId="{1BFAE518-1D6A-44BE-A2C4-E794B367DB18}" type="sibTrans" cxnId="{86B4AF1F-B5D9-46A3-A620-723A1BD80721}">
      <dgm:prSet/>
      <dgm:spPr/>
      <dgm:t>
        <a:bodyPr/>
        <a:lstStyle/>
        <a:p>
          <a:endParaRPr lang="ru-RU"/>
        </a:p>
      </dgm:t>
    </dgm:pt>
    <dgm:pt modelId="{774071A2-9341-4F7D-987A-AD72E26763E6}">
      <dgm:prSet phldrT="[Текст]"/>
      <dgm:spPr/>
      <dgm:t>
        <a:bodyPr/>
        <a:lstStyle/>
        <a:p>
          <a:r>
            <a:rPr lang="ru-RU" b="1" dirty="0" err="1" smtClean="0">
              <a:solidFill>
                <a:srgbClr val="FF0000"/>
              </a:solidFill>
            </a:rPr>
            <a:t>Педагогічний</a:t>
          </a:r>
          <a:r>
            <a:rPr lang="ru-RU" b="1" dirty="0" smtClean="0">
              <a:solidFill>
                <a:srgbClr val="FF0000"/>
              </a:solidFill>
            </a:rPr>
            <a:t> стаж </a:t>
          </a:r>
          <a:r>
            <a:rPr lang="ru-RU" dirty="0" smtClean="0"/>
            <a:t>– 26 </a:t>
          </a:r>
          <a:r>
            <a:rPr lang="ru-RU" dirty="0" err="1" smtClean="0"/>
            <a:t>років</a:t>
          </a:r>
          <a:endParaRPr lang="ru-RU" dirty="0"/>
        </a:p>
      </dgm:t>
    </dgm:pt>
    <dgm:pt modelId="{63B20C2A-78FE-484A-9C63-7BC18E4AAB33}" type="parTrans" cxnId="{61DD298C-D8A5-496C-9200-CF285A5FC587}">
      <dgm:prSet/>
      <dgm:spPr/>
      <dgm:t>
        <a:bodyPr/>
        <a:lstStyle/>
        <a:p>
          <a:endParaRPr lang="ru-RU"/>
        </a:p>
      </dgm:t>
    </dgm:pt>
    <dgm:pt modelId="{62D13962-CCBB-4D4D-BD99-F5341A3BFC3C}" type="sibTrans" cxnId="{61DD298C-D8A5-496C-9200-CF285A5FC587}">
      <dgm:prSet/>
      <dgm:spPr/>
      <dgm:t>
        <a:bodyPr/>
        <a:lstStyle/>
        <a:p>
          <a:endParaRPr lang="ru-RU"/>
        </a:p>
      </dgm:t>
    </dgm:pt>
    <dgm:pt modelId="{1A505FD1-6672-429A-9BF1-C944BE4C1B64}" type="pres">
      <dgm:prSet presAssocID="{53AA9F1E-2E02-404B-B9A2-2C9DB9EC540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B618D2-6B4B-4447-BBA1-71ADFF0E8BCD}" type="pres">
      <dgm:prSet presAssocID="{960EB23C-D51E-40AA-9513-258AD0823191}" presName="composite" presStyleCnt="0"/>
      <dgm:spPr/>
    </dgm:pt>
    <dgm:pt modelId="{6FA6CE2A-33C3-4EA8-90F5-D2CC26D79EF7}" type="pres">
      <dgm:prSet presAssocID="{960EB23C-D51E-40AA-9513-258AD0823191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84302-354D-4174-B1F0-7A4491AB1B35}" type="pres">
      <dgm:prSet presAssocID="{960EB23C-D51E-40AA-9513-258AD0823191}" presName="descendantText" presStyleLbl="alignAcc1" presStyleIdx="0" presStyleCnt="6" custScaleX="96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4CCB9-1BD4-4666-B036-EEBCA0DC3D51}" type="pres">
      <dgm:prSet presAssocID="{D931DAFE-381E-4205-8D3E-5A991AF61AA8}" presName="sp" presStyleCnt="0"/>
      <dgm:spPr/>
    </dgm:pt>
    <dgm:pt modelId="{8925D7D9-7BCE-48FB-9654-873B6D3DED95}" type="pres">
      <dgm:prSet presAssocID="{7CDFA527-7231-46E0-B4EA-141BFD6E993E}" presName="composite" presStyleCnt="0"/>
      <dgm:spPr/>
    </dgm:pt>
    <dgm:pt modelId="{8FBFE009-2F88-49F3-B74B-58E14906894F}" type="pres">
      <dgm:prSet presAssocID="{7CDFA527-7231-46E0-B4EA-141BFD6E993E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1F845-AF45-421B-89D8-995066A44259}" type="pres">
      <dgm:prSet presAssocID="{7CDFA527-7231-46E0-B4EA-141BFD6E993E}" presName="descendantText" presStyleLbl="alignAcc1" presStyleIdx="1" presStyleCnt="6" custScaleX="97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813D9-4340-40AA-A40B-C718DD499A7B}" type="pres">
      <dgm:prSet presAssocID="{FF46AC38-8E5C-4454-88F6-091D694B484B}" presName="sp" presStyleCnt="0"/>
      <dgm:spPr/>
    </dgm:pt>
    <dgm:pt modelId="{2A964DBA-861C-4C42-A86C-281AB0CB37DA}" type="pres">
      <dgm:prSet presAssocID="{CFDC2E21-508A-45B4-B2E8-3118374673E0}" presName="composite" presStyleCnt="0"/>
      <dgm:spPr/>
    </dgm:pt>
    <dgm:pt modelId="{47E8AAC3-DDB3-460A-AED3-D3C1B06D766E}" type="pres">
      <dgm:prSet presAssocID="{CFDC2E21-508A-45B4-B2E8-3118374673E0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A35FB-E892-47CF-B9F0-FEBA1A26D2AC}" type="pres">
      <dgm:prSet presAssocID="{CFDC2E21-508A-45B4-B2E8-3118374673E0}" presName="descendantText" presStyleLbl="alignAcc1" presStyleIdx="2" presStyleCnt="6" custScaleX="97402" custScaleY="151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E13BD-93AF-4E45-9215-6967A843B717}" type="pres">
      <dgm:prSet presAssocID="{4E861393-B46C-402A-8B00-8622A7435332}" presName="sp" presStyleCnt="0"/>
      <dgm:spPr/>
    </dgm:pt>
    <dgm:pt modelId="{F3D6A9B5-FA7C-476D-BA29-7E0AA4F856F2}" type="pres">
      <dgm:prSet presAssocID="{F0DBA73E-582D-48E8-881A-0468D199DAB7}" presName="composite" presStyleCnt="0"/>
      <dgm:spPr/>
    </dgm:pt>
    <dgm:pt modelId="{D56D21E7-3D79-4199-9D26-F3DB8AD91FFC}" type="pres">
      <dgm:prSet presAssocID="{F0DBA73E-582D-48E8-881A-0468D199DAB7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3370A-646C-4346-9837-AFD87897E18E}" type="pres">
      <dgm:prSet presAssocID="{F0DBA73E-582D-48E8-881A-0468D199DAB7}" presName="descendantText" presStyleLbl="alignAcc1" presStyleIdx="3" presStyleCnt="6" custScaleX="97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F2624-244D-4558-9C97-5503A4795AD0}" type="pres">
      <dgm:prSet presAssocID="{2311EFB9-64E6-4514-B893-38222DC66189}" presName="sp" presStyleCnt="0"/>
      <dgm:spPr/>
    </dgm:pt>
    <dgm:pt modelId="{E10090B8-3903-4C80-9BD5-CDBF31D776D5}" type="pres">
      <dgm:prSet presAssocID="{7E117DFD-A816-4C6F-85A8-D32B80C27AAB}" presName="composite" presStyleCnt="0"/>
      <dgm:spPr/>
    </dgm:pt>
    <dgm:pt modelId="{51DD9811-A9FE-488C-B01C-CFB2D135E16A}" type="pres">
      <dgm:prSet presAssocID="{7E117DFD-A816-4C6F-85A8-D32B80C27AAB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7D866-6DB2-422C-BDCD-7341B70B1DB9}" type="pres">
      <dgm:prSet presAssocID="{7E117DFD-A816-4C6F-85A8-D32B80C27AAB}" presName="descendantText" presStyleLbl="alignAcc1" presStyleIdx="4" presStyleCnt="6" custScaleX="97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93442-6815-4BE5-9EFB-ECBE9D053139}" type="pres">
      <dgm:prSet presAssocID="{67A0ED5E-C5E8-45A8-B439-2FAD931D6E11}" presName="sp" presStyleCnt="0"/>
      <dgm:spPr/>
    </dgm:pt>
    <dgm:pt modelId="{649F30D2-6D44-4864-B946-CFF306133040}" type="pres">
      <dgm:prSet presAssocID="{DA16B6DC-3AEB-4F52-AD26-2972B1AEAF29}" presName="composite" presStyleCnt="0"/>
      <dgm:spPr/>
    </dgm:pt>
    <dgm:pt modelId="{E941E5BD-4F28-4DD7-BC8D-82727B1ADC9B}" type="pres">
      <dgm:prSet presAssocID="{DA16B6DC-3AEB-4F52-AD26-2972B1AEAF2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94AA5-7193-4667-91A0-73E26E4C3423}" type="pres">
      <dgm:prSet presAssocID="{DA16B6DC-3AEB-4F52-AD26-2972B1AEAF29}" presName="descendantText" presStyleLbl="alignAcc1" presStyleIdx="5" presStyleCnt="6" custScaleX="97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043DE1-2936-463F-8FFA-DC399F2016E0}" type="presOf" srcId="{60003BCB-5B82-4C51-870B-DB9F89BA62BC}" destId="{4BF1F845-AF45-421B-89D8-995066A44259}" srcOrd="0" destOrd="0" presId="urn:microsoft.com/office/officeart/2005/8/layout/chevron2"/>
    <dgm:cxn modelId="{2C8F7BE1-A71E-4601-85B0-7D3E1D01A9EE}" srcId="{CFDC2E21-508A-45B4-B2E8-3118374673E0}" destId="{05949D26-C1D8-45D6-A8BF-2D7E50102591}" srcOrd="0" destOrd="0" parTransId="{6BCABFB7-493C-4736-914E-B83CEC25A389}" sibTransId="{82251B02-B4E0-4299-91A9-48E73A954E36}"/>
    <dgm:cxn modelId="{14FEA7D5-100F-4285-B6CD-A650595E7907}" srcId="{53AA9F1E-2E02-404B-B9A2-2C9DB9EC540D}" destId="{7CDFA527-7231-46E0-B4EA-141BFD6E993E}" srcOrd="1" destOrd="0" parTransId="{471D2A72-B955-420B-B2F0-7A22B66FA993}" sibTransId="{FF46AC38-8E5C-4454-88F6-091D694B484B}"/>
    <dgm:cxn modelId="{61DD298C-D8A5-496C-9200-CF285A5FC587}" srcId="{7E117DFD-A816-4C6F-85A8-D32B80C27AAB}" destId="{774071A2-9341-4F7D-987A-AD72E26763E6}" srcOrd="0" destOrd="0" parTransId="{63B20C2A-78FE-484A-9C63-7BC18E4AAB33}" sibTransId="{62D13962-CCBB-4D4D-BD99-F5341A3BFC3C}"/>
    <dgm:cxn modelId="{8746FBC9-AC3A-47ED-961B-ADD4246AE32F}" type="presOf" srcId="{53AA9F1E-2E02-404B-B9A2-2C9DB9EC540D}" destId="{1A505FD1-6672-429A-9BF1-C944BE4C1B64}" srcOrd="0" destOrd="0" presId="urn:microsoft.com/office/officeart/2005/8/layout/chevron2"/>
    <dgm:cxn modelId="{B7C74204-BFD4-4F98-96F3-BD8CFA88908A}" srcId="{F0DBA73E-582D-48E8-881A-0468D199DAB7}" destId="{8A3AAE1F-8705-46A1-A6D5-18C0B2D0081C}" srcOrd="0" destOrd="0" parTransId="{39A8BDDC-E7E6-4B9C-84CE-80769E32F2DE}" sibTransId="{39B245BF-7AF7-470C-8567-ECA9BD8F6BB9}"/>
    <dgm:cxn modelId="{9ACC711A-5C98-4A22-A95B-2E2D192A7577}" srcId="{53AA9F1E-2E02-404B-B9A2-2C9DB9EC540D}" destId="{F0DBA73E-582D-48E8-881A-0468D199DAB7}" srcOrd="3" destOrd="0" parTransId="{850CC7C3-BC79-41FE-ADF3-6B87B4A4B39B}" sibTransId="{2311EFB9-64E6-4514-B893-38222DC66189}"/>
    <dgm:cxn modelId="{2C7B5517-B419-4C75-9822-4F72C20D5FFC}" type="presOf" srcId="{05949D26-C1D8-45D6-A8BF-2D7E50102591}" destId="{721A35FB-E892-47CF-B9F0-FEBA1A26D2AC}" srcOrd="0" destOrd="0" presId="urn:microsoft.com/office/officeart/2005/8/layout/chevron2"/>
    <dgm:cxn modelId="{9311FAB2-6004-426B-94AF-E0F33024E291}" srcId="{53AA9F1E-2E02-404B-B9A2-2C9DB9EC540D}" destId="{960EB23C-D51E-40AA-9513-258AD0823191}" srcOrd="0" destOrd="0" parTransId="{40C42BC9-8535-4A33-97C8-D1356C3B0D1D}" sibTransId="{D931DAFE-381E-4205-8D3E-5A991AF61AA8}"/>
    <dgm:cxn modelId="{28E59EC9-32C2-467B-B5DB-4E6AD623AD6E}" type="presOf" srcId="{DA16B6DC-3AEB-4F52-AD26-2972B1AEAF29}" destId="{E941E5BD-4F28-4DD7-BC8D-82727B1ADC9B}" srcOrd="0" destOrd="0" presId="urn:microsoft.com/office/officeart/2005/8/layout/chevron2"/>
    <dgm:cxn modelId="{EE2DD4FB-ECDA-4792-8C56-E81E390F2DB5}" srcId="{53AA9F1E-2E02-404B-B9A2-2C9DB9EC540D}" destId="{CFDC2E21-508A-45B4-B2E8-3118374673E0}" srcOrd="2" destOrd="0" parTransId="{60F8377D-EFA8-4398-9462-DB1E927E1619}" sibTransId="{4E861393-B46C-402A-8B00-8622A7435332}"/>
    <dgm:cxn modelId="{B503EAC9-7A2F-49B5-B995-191513EC6593}" type="presOf" srcId="{01CADAB4-7D86-40D9-8E02-7D491BD34150}" destId="{A5084302-354D-4174-B1F0-7A4491AB1B35}" srcOrd="0" destOrd="0" presId="urn:microsoft.com/office/officeart/2005/8/layout/chevron2"/>
    <dgm:cxn modelId="{D09208D2-59C3-4176-BAAB-F5B6A84223BB}" type="presOf" srcId="{CFDC2E21-508A-45B4-B2E8-3118374673E0}" destId="{47E8AAC3-DDB3-460A-AED3-D3C1B06D766E}" srcOrd="0" destOrd="0" presId="urn:microsoft.com/office/officeart/2005/8/layout/chevron2"/>
    <dgm:cxn modelId="{20A6F3DC-2711-4E2C-BFB2-F182128DF047}" srcId="{53AA9F1E-2E02-404B-B9A2-2C9DB9EC540D}" destId="{7E117DFD-A816-4C6F-85A8-D32B80C27AAB}" srcOrd="4" destOrd="0" parTransId="{6F3E247F-CA3C-46C7-ADFD-77A6AB0D33A7}" sibTransId="{67A0ED5E-C5E8-45A8-B439-2FAD931D6E11}"/>
    <dgm:cxn modelId="{AE5C9717-778C-48C4-86E9-17816661C7D0}" type="presOf" srcId="{774071A2-9341-4F7D-987A-AD72E26763E6}" destId="{C737D866-6DB2-422C-BDCD-7341B70B1DB9}" srcOrd="0" destOrd="0" presId="urn:microsoft.com/office/officeart/2005/8/layout/chevron2"/>
    <dgm:cxn modelId="{F472A488-93A8-45A6-9E66-9BCA4DE41763}" srcId="{7CDFA527-7231-46E0-B4EA-141BFD6E993E}" destId="{60003BCB-5B82-4C51-870B-DB9F89BA62BC}" srcOrd="0" destOrd="0" parTransId="{6F90ECD0-9093-4D8C-A896-FB67A31EACE1}" sibTransId="{B96A4F72-40F8-4FF3-B826-6DA178E70AA5}"/>
    <dgm:cxn modelId="{B8843A6E-D2CE-4933-9BDA-BE07500B0501}" type="presOf" srcId="{F0DBA73E-582D-48E8-881A-0468D199DAB7}" destId="{D56D21E7-3D79-4199-9D26-F3DB8AD91FFC}" srcOrd="0" destOrd="0" presId="urn:microsoft.com/office/officeart/2005/8/layout/chevron2"/>
    <dgm:cxn modelId="{C024A2A3-3DA9-4874-8580-AE11EDE53D88}" type="presOf" srcId="{960EB23C-D51E-40AA-9513-258AD0823191}" destId="{6FA6CE2A-33C3-4EA8-90F5-D2CC26D79EF7}" srcOrd="0" destOrd="0" presId="urn:microsoft.com/office/officeart/2005/8/layout/chevron2"/>
    <dgm:cxn modelId="{86B4AF1F-B5D9-46A3-A620-723A1BD80721}" srcId="{53AA9F1E-2E02-404B-B9A2-2C9DB9EC540D}" destId="{DA16B6DC-3AEB-4F52-AD26-2972B1AEAF29}" srcOrd="5" destOrd="0" parTransId="{4E103655-DF81-4D3C-8BF7-7E29EFD35865}" sibTransId="{1BFAE518-1D6A-44BE-A2C4-E794B367DB18}"/>
    <dgm:cxn modelId="{569872D0-BF94-46CB-801C-91A6BF584C4B}" srcId="{DA16B6DC-3AEB-4F52-AD26-2972B1AEAF29}" destId="{CB1E6DC6-2A76-40AD-BB23-083526F71278}" srcOrd="0" destOrd="0" parTransId="{84EB9DD4-442C-4D88-B285-5BCB05D30710}" sibTransId="{3A60719D-3241-4E8F-B9F9-4C739F195577}"/>
    <dgm:cxn modelId="{34C4D0D8-DFF3-4707-A41D-B02ED4467B52}" srcId="{960EB23C-D51E-40AA-9513-258AD0823191}" destId="{01CADAB4-7D86-40D9-8E02-7D491BD34150}" srcOrd="0" destOrd="0" parTransId="{A71754FF-5D69-49F9-B155-F8343A9EC6FC}" sibTransId="{883DFB6A-E08F-463C-AA47-1E9FA9709130}"/>
    <dgm:cxn modelId="{3DBA0787-6B9D-4486-9C33-67F20023327D}" type="presOf" srcId="{8A3AAE1F-8705-46A1-A6D5-18C0B2D0081C}" destId="{9343370A-646C-4346-9837-AFD87897E18E}" srcOrd="0" destOrd="0" presId="urn:microsoft.com/office/officeart/2005/8/layout/chevron2"/>
    <dgm:cxn modelId="{0D327AA9-ECA7-4AC9-9D38-62B65B0F5A97}" type="presOf" srcId="{7CDFA527-7231-46E0-B4EA-141BFD6E993E}" destId="{8FBFE009-2F88-49F3-B74B-58E14906894F}" srcOrd="0" destOrd="0" presId="urn:microsoft.com/office/officeart/2005/8/layout/chevron2"/>
    <dgm:cxn modelId="{3454F049-D2A3-4723-9B40-D44948C86994}" type="presOf" srcId="{CB1E6DC6-2A76-40AD-BB23-083526F71278}" destId="{22894AA5-7193-4667-91A0-73E26E4C3423}" srcOrd="0" destOrd="0" presId="urn:microsoft.com/office/officeart/2005/8/layout/chevron2"/>
    <dgm:cxn modelId="{F2321C38-F207-4F0F-97EF-6FDCF17C1E14}" type="presOf" srcId="{7E117DFD-A816-4C6F-85A8-D32B80C27AAB}" destId="{51DD9811-A9FE-488C-B01C-CFB2D135E16A}" srcOrd="0" destOrd="0" presId="urn:microsoft.com/office/officeart/2005/8/layout/chevron2"/>
    <dgm:cxn modelId="{348AE75D-A1D1-4B95-A9D7-E833C6A0F21D}" type="presParOf" srcId="{1A505FD1-6672-429A-9BF1-C944BE4C1B64}" destId="{16B618D2-6B4B-4447-BBA1-71ADFF0E8BCD}" srcOrd="0" destOrd="0" presId="urn:microsoft.com/office/officeart/2005/8/layout/chevron2"/>
    <dgm:cxn modelId="{7324021D-EDEC-477F-885E-63F5C0287690}" type="presParOf" srcId="{16B618D2-6B4B-4447-BBA1-71ADFF0E8BCD}" destId="{6FA6CE2A-33C3-4EA8-90F5-D2CC26D79EF7}" srcOrd="0" destOrd="0" presId="urn:microsoft.com/office/officeart/2005/8/layout/chevron2"/>
    <dgm:cxn modelId="{9AD36279-C593-4837-BCBF-C29F746FC03D}" type="presParOf" srcId="{16B618D2-6B4B-4447-BBA1-71ADFF0E8BCD}" destId="{A5084302-354D-4174-B1F0-7A4491AB1B35}" srcOrd="1" destOrd="0" presId="urn:microsoft.com/office/officeart/2005/8/layout/chevron2"/>
    <dgm:cxn modelId="{1B3CE44F-477F-4617-8007-F96CD755D8EE}" type="presParOf" srcId="{1A505FD1-6672-429A-9BF1-C944BE4C1B64}" destId="{A244CCB9-1BD4-4666-B036-EEBCA0DC3D51}" srcOrd="1" destOrd="0" presId="urn:microsoft.com/office/officeart/2005/8/layout/chevron2"/>
    <dgm:cxn modelId="{1ABA1F0D-0C63-4DC0-8392-DB356D77906C}" type="presParOf" srcId="{1A505FD1-6672-429A-9BF1-C944BE4C1B64}" destId="{8925D7D9-7BCE-48FB-9654-873B6D3DED95}" srcOrd="2" destOrd="0" presId="urn:microsoft.com/office/officeart/2005/8/layout/chevron2"/>
    <dgm:cxn modelId="{414CA103-64E4-4727-8C88-9EED9565B050}" type="presParOf" srcId="{8925D7D9-7BCE-48FB-9654-873B6D3DED95}" destId="{8FBFE009-2F88-49F3-B74B-58E14906894F}" srcOrd="0" destOrd="0" presId="urn:microsoft.com/office/officeart/2005/8/layout/chevron2"/>
    <dgm:cxn modelId="{EA6BD7C3-40FD-473A-A187-EEFA2049D653}" type="presParOf" srcId="{8925D7D9-7BCE-48FB-9654-873B6D3DED95}" destId="{4BF1F845-AF45-421B-89D8-995066A44259}" srcOrd="1" destOrd="0" presId="urn:microsoft.com/office/officeart/2005/8/layout/chevron2"/>
    <dgm:cxn modelId="{5A3E67FD-C7A5-4DA5-B6F0-97F805902B20}" type="presParOf" srcId="{1A505FD1-6672-429A-9BF1-C944BE4C1B64}" destId="{166813D9-4340-40AA-A40B-C718DD499A7B}" srcOrd="3" destOrd="0" presId="urn:microsoft.com/office/officeart/2005/8/layout/chevron2"/>
    <dgm:cxn modelId="{6FB13B82-B585-416D-9388-D18AD88AFDFD}" type="presParOf" srcId="{1A505FD1-6672-429A-9BF1-C944BE4C1B64}" destId="{2A964DBA-861C-4C42-A86C-281AB0CB37DA}" srcOrd="4" destOrd="0" presId="urn:microsoft.com/office/officeart/2005/8/layout/chevron2"/>
    <dgm:cxn modelId="{520C5B11-82FA-4FCE-9B81-A7EA00DE5949}" type="presParOf" srcId="{2A964DBA-861C-4C42-A86C-281AB0CB37DA}" destId="{47E8AAC3-DDB3-460A-AED3-D3C1B06D766E}" srcOrd="0" destOrd="0" presId="urn:microsoft.com/office/officeart/2005/8/layout/chevron2"/>
    <dgm:cxn modelId="{A3025941-1597-4529-B245-E5F95BB36369}" type="presParOf" srcId="{2A964DBA-861C-4C42-A86C-281AB0CB37DA}" destId="{721A35FB-E892-47CF-B9F0-FEBA1A26D2AC}" srcOrd="1" destOrd="0" presId="urn:microsoft.com/office/officeart/2005/8/layout/chevron2"/>
    <dgm:cxn modelId="{DFB94C3E-3D26-4EDB-802F-3BA2ACE224F3}" type="presParOf" srcId="{1A505FD1-6672-429A-9BF1-C944BE4C1B64}" destId="{806E13BD-93AF-4E45-9215-6967A843B717}" srcOrd="5" destOrd="0" presId="urn:microsoft.com/office/officeart/2005/8/layout/chevron2"/>
    <dgm:cxn modelId="{0842C0FA-E837-4FD0-8F33-33E4D29C4296}" type="presParOf" srcId="{1A505FD1-6672-429A-9BF1-C944BE4C1B64}" destId="{F3D6A9B5-FA7C-476D-BA29-7E0AA4F856F2}" srcOrd="6" destOrd="0" presId="urn:microsoft.com/office/officeart/2005/8/layout/chevron2"/>
    <dgm:cxn modelId="{DC4E594F-9BA3-46C7-8828-1726ECE26604}" type="presParOf" srcId="{F3D6A9B5-FA7C-476D-BA29-7E0AA4F856F2}" destId="{D56D21E7-3D79-4199-9D26-F3DB8AD91FFC}" srcOrd="0" destOrd="0" presId="urn:microsoft.com/office/officeart/2005/8/layout/chevron2"/>
    <dgm:cxn modelId="{B3874D88-E8AC-4164-AD69-7BE060A0BAED}" type="presParOf" srcId="{F3D6A9B5-FA7C-476D-BA29-7E0AA4F856F2}" destId="{9343370A-646C-4346-9837-AFD87897E18E}" srcOrd="1" destOrd="0" presId="urn:microsoft.com/office/officeart/2005/8/layout/chevron2"/>
    <dgm:cxn modelId="{CD82B332-EFD5-4A34-99E5-FA539BE215A3}" type="presParOf" srcId="{1A505FD1-6672-429A-9BF1-C944BE4C1B64}" destId="{35CF2624-244D-4558-9C97-5503A4795AD0}" srcOrd="7" destOrd="0" presId="urn:microsoft.com/office/officeart/2005/8/layout/chevron2"/>
    <dgm:cxn modelId="{9556D014-582B-4669-94E0-65B1FC6CF5DA}" type="presParOf" srcId="{1A505FD1-6672-429A-9BF1-C944BE4C1B64}" destId="{E10090B8-3903-4C80-9BD5-CDBF31D776D5}" srcOrd="8" destOrd="0" presId="urn:microsoft.com/office/officeart/2005/8/layout/chevron2"/>
    <dgm:cxn modelId="{1BC4BB34-2A15-4A0A-A387-5ED8CE54E848}" type="presParOf" srcId="{E10090B8-3903-4C80-9BD5-CDBF31D776D5}" destId="{51DD9811-A9FE-488C-B01C-CFB2D135E16A}" srcOrd="0" destOrd="0" presId="urn:microsoft.com/office/officeart/2005/8/layout/chevron2"/>
    <dgm:cxn modelId="{BDE0509F-0D87-434A-A166-091825CA981C}" type="presParOf" srcId="{E10090B8-3903-4C80-9BD5-CDBF31D776D5}" destId="{C737D866-6DB2-422C-BDCD-7341B70B1DB9}" srcOrd="1" destOrd="0" presId="urn:microsoft.com/office/officeart/2005/8/layout/chevron2"/>
    <dgm:cxn modelId="{394F9EE2-F213-41FB-86D6-9A4458E05E2E}" type="presParOf" srcId="{1A505FD1-6672-429A-9BF1-C944BE4C1B64}" destId="{26D93442-6815-4BE5-9EFB-ECBE9D053139}" srcOrd="9" destOrd="0" presId="urn:microsoft.com/office/officeart/2005/8/layout/chevron2"/>
    <dgm:cxn modelId="{99B2794E-6AB8-4616-863A-03F892752273}" type="presParOf" srcId="{1A505FD1-6672-429A-9BF1-C944BE4C1B64}" destId="{649F30D2-6D44-4864-B946-CFF306133040}" srcOrd="10" destOrd="0" presId="urn:microsoft.com/office/officeart/2005/8/layout/chevron2"/>
    <dgm:cxn modelId="{531E792E-5A60-4E73-A234-D6C46150DD62}" type="presParOf" srcId="{649F30D2-6D44-4864-B946-CFF306133040}" destId="{E941E5BD-4F28-4DD7-BC8D-82727B1ADC9B}" srcOrd="0" destOrd="0" presId="urn:microsoft.com/office/officeart/2005/8/layout/chevron2"/>
    <dgm:cxn modelId="{002A8AFC-3724-4377-AD37-952FCA1890C5}" type="presParOf" srcId="{649F30D2-6D44-4864-B946-CFF306133040}" destId="{22894AA5-7193-4667-91A0-73E26E4C34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B3BAA5-F959-4BEA-AE83-C93F95ED062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682872-95A9-4DD1-B512-143812E24FE4}">
      <dgm:prSet phldrT="[Текст]"/>
      <dgm:spPr/>
      <dgm:t>
        <a:bodyPr/>
        <a:lstStyle/>
        <a:p>
          <a:r>
            <a:rPr lang="ru-RU" dirty="0" err="1" smtClean="0"/>
            <a:t>Моє</a:t>
          </a:r>
          <a:r>
            <a:rPr lang="ru-RU" dirty="0" smtClean="0"/>
            <a:t> </a:t>
          </a:r>
          <a:r>
            <a:rPr lang="ru-RU" dirty="0" err="1" smtClean="0"/>
            <a:t>педагогічне</a:t>
          </a:r>
          <a:r>
            <a:rPr lang="ru-RU" dirty="0" smtClean="0"/>
            <a:t> кредо</a:t>
          </a:r>
          <a:endParaRPr lang="ru-RU" dirty="0"/>
        </a:p>
      </dgm:t>
    </dgm:pt>
    <dgm:pt modelId="{35B18CB5-1B4B-4757-BACD-9BA17EE63039}" type="parTrans" cxnId="{4E5E4B92-D747-47E2-A25F-5EFDF9FC8DA0}">
      <dgm:prSet/>
      <dgm:spPr/>
      <dgm:t>
        <a:bodyPr/>
        <a:lstStyle/>
        <a:p>
          <a:endParaRPr lang="ru-RU"/>
        </a:p>
      </dgm:t>
    </dgm:pt>
    <dgm:pt modelId="{B0E39936-FEED-4D8C-BEC3-5D5AC0D2F339}" type="sibTrans" cxnId="{4E5E4B92-D747-47E2-A25F-5EFDF9FC8DA0}">
      <dgm:prSet/>
      <dgm:spPr/>
      <dgm:t>
        <a:bodyPr/>
        <a:lstStyle/>
        <a:p>
          <a:endParaRPr lang="ru-RU"/>
        </a:p>
      </dgm:t>
    </dgm:pt>
    <dgm:pt modelId="{C730BB22-6798-4868-9EBE-BA8686F6821A}">
      <dgm:prSet phldrT="[Текст]"/>
      <dgm:spPr/>
      <dgm:t>
        <a:bodyPr/>
        <a:lstStyle/>
        <a:p>
          <a:r>
            <a:rPr lang="ru-RU" b="1" dirty="0" err="1" smtClean="0"/>
            <a:t>Учитись</a:t>
          </a:r>
          <a:r>
            <a:rPr lang="ru-RU" b="1" dirty="0" smtClean="0"/>
            <a:t> </a:t>
          </a:r>
          <a:r>
            <a:rPr lang="ru-RU" b="1" dirty="0" err="1" smtClean="0"/>
            <a:t>важко</a:t>
          </a:r>
          <a:r>
            <a:rPr lang="ru-RU" b="1" dirty="0" smtClean="0"/>
            <a:t>, а учить </a:t>
          </a:r>
          <a:r>
            <a:rPr lang="ru-RU" b="1" dirty="0" err="1" smtClean="0"/>
            <a:t>ще</a:t>
          </a:r>
          <a:r>
            <a:rPr lang="ru-RU" b="1" dirty="0" smtClean="0"/>
            <a:t> </a:t>
          </a:r>
          <a:r>
            <a:rPr lang="ru-RU" b="1" dirty="0" err="1" smtClean="0"/>
            <a:t>важче</a:t>
          </a:r>
          <a:r>
            <a:rPr lang="ru-RU" b="1" dirty="0" smtClean="0"/>
            <a:t>.</a:t>
          </a:r>
          <a:endParaRPr lang="ru-RU" b="1" dirty="0"/>
        </a:p>
      </dgm:t>
    </dgm:pt>
    <dgm:pt modelId="{FABD883A-FC4B-47FC-AC32-AD10217D0F3B}" type="parTrans" cxnId="{6E0EBBA5-4570-4135-8261-79E3DB737EE5}">
      <dgm:prSet/>
      <dgm:spPr/>
      <dgm:t>
        <a:bodyPr/>
        <a:lstStyle/>
        <a:p>
          <a:endParaRPr lang="ru-RU"/>
        </a:p>
      </dgm:t>
    </dgm:pt>
    <dgm:pt modelId="{89A5B345-CF6B-41BE-892D-A31D44C90BAE}" type="sibTrans" cxnId="{6E0EBBA5-4570-4135-8261-79E3DB737EE5}">
      <dgm:prSet/>
      <dgm:spPr/>
      <dgm:t>
        <a:bodyPr/>
        <a:lstStyle/>
        <a:p>
          <a:endParaRPr lang="ru-RU"/>
        </a:p>
      </dgm:t>
    </dgm:pt>
    <dgm:pt modelId="{60ABD7B2-A17B-409F-BD5D-BC3AEC7B8F8C}">
      <dgm:prSet phldrT="[Текст]"/>
      <dgm:spPr/>
      <dgm:t>
        <a:bodyPr/>
        <a:lstStyle/>
        <a:p>
          <a:r>
            <a:rPr lang="ru-RU" b="1" dirty="0" smtClean="0"/>
            <a:t>Але не </a:t>
          </a:r>
          <a:r>
            <a:rPr lang="ru-RU" b="1" dirty="0" err="1" smtClean="0"/>
            <a:t>мусиш</a:t>
          </a:r>
          <a:r>
            <a:rPr lang="ru-RU" b="1" dirty="0" smtClean="0"/>
            <a:t> </a:t>
          </a:r>
          <a:r>
            <a:rPr lang="ru-RU" b="1" dirty="0" err="1" smtClean="0"/>
            <a:t>зупинятись</a:t>
          </a:r>
          <a:r>
            <a:rPr lang="ru-RU" b="1" dirty="0" smtClean="0"/>
            <a:t> </a:t>
          </a:r>
          <a:r>
            <a:rPr lang="ru-RU" b="1" dirty="0" err="1" smtClean="0"/>
            <a:t>ти</a:t>
          </a:r>
          <a:r>
            <a:rPr lang="ru-RU" b="1" dirty="0" smtClean="0"/>
            <a:t>.</a:t>
          </a:r>
          <a:endParaRPr lang="ru-RU" b="1" dirty="0"/>
        </a:p>
      </dgm:t>
    </dgm:pt>
    <dgm:pt modelId="{69EDAF2B-D2F5-44E4-87D9-BB911166F762}" type="parTrans" cxnId="{3625AEAC-C1DF-49DC-9C1D-A005CC5ECA55}">
      <dgm:prSet/>
      <dgm:spPr/>
      <dgm:t>
        <a:bodyPr/>
        <a:lstStyle/>
        <a:p>
          <a:endParaRPr lang="uk-UA"/>
        </a:p>
      </dgm:t>
    </dgm:pt>
    <dgm:pt modelId="{5D1867D1-B50F-485C-9486-0ABFD6D6CA26}" type="sibTrans" cxnId="{3625AEAC-C1DF-49DC-9C1D-A005CC5ECA55}">
      <dgm:prSet/>
      <dgm:spPr/>
      <dgm:t>
        <a:bodyPr/>
        <a:lstStyle/>
        <a:p>
          <a:endParaRPr lang="uk-UA"/>
        </a:p>
      </dgm:t>
    </dgm:pt>
    <dgm:pt modelId="{2155F983-9B98-4630-8282-7E85E66F0A7B}">
      <dgm:prSet phldrT="[Текст]"/>
      <dgm:spPr/>
      <dgm:t>
        <a:bodyPr/>
        <a:lstStyle/>
        <a:p>
          <a:r>
            <a:rPr lang="ru-RU" b="1" dirty="0" smtClean="0"/>
            <a:t>Як </a:t>
          </a:r>
          <a:r>
            <a:rPr lang="ru-RU" b="1" dirty="0" err="1" smtClean="0"/>
            <a:t>учням</a:t>
          </a:r>
          <a:r>
            <a:rPr lang="ru-RU" b="1" dirty="0" smtClean="0"/>
            <a:t> </a:t>
          </a:r>
          <a:r>
            <a:rPr lang="ru-RU" b="1" dirty="0" err="1" smtClean="0"/>
            <a:t>віддаєш</a:t>
          </a:r>
          <a:r>
            <a:rPr lang="ru-RU" b="1" dirty="0" smtClean="0"/>
            <a:t> усе </a:t>
          </a:r>
          <a:r>
            <a:rPr lang="ru-RU" b="1" dirty="0" err="1" smtClean="0"/>
            <a:t>найкраще</a:t>
          </a:r>
          <a:r>
            <a:rPr lang="ru-RU" b="1" dirty="0" smtClean="0"/>
            <a:t>,</a:t>
          </a:r>
          <a:endParaRPr lang="ru-RU" b="1" dirty="0"/>
        </a:p>
      </dgm:t>
    </dgm:pt>
    <dgm:pt modelId="{DFCC0776-3B00-4F8B-ADF2-509C2BB43B8F}" type="parTrans" cxnId="{D8540A0D-69F1-47C7-9C75-846E9C4C5D48}">
      <dgm:prSet/>
      <dgm:spPr/>
      <dgm:t>
        <a:bodyPr/>
        <a:lstStyle/>
        <a:p>
          <a:endParaRPr lang="uk-UA"/>
        </a:p>
      </dgm:t>
    </dgm:pt>
    <dgm:pt modelId="{386D42A9-00CB-4E22-A026-655ADD107349}" type="sibTrans" cxnId="{D8540A0D-69F1-47C7-9C75-846E9C4C5D48}">
      <dgm:prSet/>
      <dgm:spPr/>
      <dgm:t>
        <a:bodyPr/>
        <a:lstStyle/>
        <a:p>
          <a:endParaRPr lang="uk-UA"/>
        </a:p>
      </dgm:t>
    </dgm:pt>
    <dgm:pt modelId="{E3743AFE-3A74-4759-AB5F-45361CEB9690}">
      <dgm:prSet phldrT="[Текст]"/>
      <dgm:spPr/>
      <dgm:t>
        <a:bodyPr/>
        <a:lstStyle/>
        <a:p>
          <a:r>
            <a:rPr lang="ru-RU" b="1" dirty="0" smtClean="0"/>
            <a:t>то й сам </a:t>
          </a:r>
          <a:r>
            <a:rPr lang="ru-RU" b="1" dirty="0" err="1" smtClean="0"/>
            <a:t>сягнеш</a:t>
          </a:r>
          <a:r>
            <a:rPr lang="ru-RU" b="1" dirty="0" smtClean="0"/>
            <a:t> </a:t>
          </a:r>
          <a:r>
            <a:rPr lang="ru-RU" b="1" dirty="0" err="1" smtClean="0"/>
            <a:t>нової</a:t>
          </a:r>
          <a:r>
            <a:rPr lang="ru-RU" b="1" dirty="0" smtClean="0"/>
            <a:t> </a:t>
          </a:r>
          <a:r>
            <a:rPr lang="ru-RU" b="1" dirty="0" err="1" smtClean="0"/>
            <a:t>висоти</a:t>
          </a:r>
          <a:r>
            <a:rPr lang="ru-RU" b="1" dirty="0" smtClean="0"/>
            <a:t>.</a:t>
          </a:r>
          <a:endParaRPr lang="ru-RU" b="1" dirty="0"/>
        </a:p>
      </dgm:t>
    </dgm:pt>
    <dgm:pt modelId="{7AFBA578-95BE-46FF-9B57-B18A94FF05DB}" type="parTrans" cxnId="{4BA45AE6-7061-44DA-AF89-936474A5A350}">
      <dgm:prSet/>
      <dgm:spPr/>
      <dgm:t>
        <a:bodyPr/>
        <a:lstStyle/>
        <a:p>
          <a:endParaRPr lang="uk-UA"/>
        </a:p>
      </dgm:t>
    </dgm:pt>
    <dgm:pt modelId="{3FEAE84C-856F-4F71-9131-A89AE2DAE3E9}" type="sibTrans" cxnId="{4BA45AE6-7061-44DA-AF89-936474A5A350}">
      <dgm:prSet/>
      <dgm:spPr/>
      <dgm:t>
        <a:bodyPr/>
        <a:lstStyle/>
        <a:p>
          <a:endParaRPr lang="uk-UA"/>
        </a:p>
      </dgm:t>
    </dgm:pt>
    <dgm:pt modelId="{07AC635A-1D0E-4343-9B55-41C654469EA2}">
      <dgm:prSet phldrT="[Текст]"/>
      <dgm:spPr/>
      <dgm:t>
        <a:bodyPr/>
        <a:lstStyle/>
        <a:p>
          <a:r>
            <a:rPr lang="ru-RU" dirty="0" err="1" smtClean="0"/>
            <a:t>Проблемне</a:t>
          </a:r>
          <a:r>
            <a:rPr lang="ru-RU" dirty="0" smtClean="0"/>
            <a:t> </a:t>
          </a:r>
          <a:r>
            <a:rPr lang="ru-RU" dirty="0" err="1" smtClean="0"/>
            <a:t>питання</a:t>
          </a:r>
          <a:endParaRPr lang="ru-RU" dirty="0"/>
        </a:p>
      </dgm:t>
    </dgm:pt>
    <dgm:pt modelId="{F50B2A92-1C8A-4C06-9F51-CF5FC7DAAB28}" type="sibTrans" cxnId="{224EADBB-A06B-4465-B5BF-412D05C7224D}">
      <dgm:prSet/>
      <dgm:spPr/>
      <dgm:t>
        <a:bodyPr/>
        <a:lstStyle/>
        <a:p>
          <a:endParaRPr lang="ru-RU"/>
        </a:p>
      </dgm:t>
    </dgm:pt>
    <dgm:pt modelId="{D5DE3D62-BBC1-487F-BE18-41B081E67A8D}" type="parTrans" cxnId="{224EADBB-A06B-4465-B5BF-412D05C7224D}">
      <dgm:prSet/>
      <dgm:spPr/>
      <dgm:t>
        <a:bodyPr/>
        <a:lstStyle/>
        <a:p>
          <a:endParaRPr lang="ru-RU"/>
        </a:p>
      </dgm:t>
    </dgm:pt>
    <dgm:pt modelId="{F8CE39EF-1D2C-47EF-B83A-A559CB574A48}">
      <dgm:prSet phldrT="[Текст]"/>
      <dgm:spPr/>
      <dgm:t>
        <a:bodyPr/>
        <a:lstStyle/>
        <a:p>
          <a:r>
            <a:rPr lang="ru-RU" dirty="0" smtClean="0"/>
            <a:t>.</a:t>
          </a:r>
          <a:endParaRPr lang="ru-RU" dirty="0"/>
        </a:p>
      </dgm:t>
    </dgm:pt>
    <dgm:pt modelId="{5DCC2879-AD5D-4496-B26B-158997F6D677}" type="sibTrans" cxnId="{E568E581-D9F8-497C-8C13-B340FA534295}">
      <dgm:prSet/>
      <dgm:spPr/>
      <dgm:t>
        <a:bodyPr/>
        <a:lstStyle/>
        <a:p>
          <a:endParaRPr lang="uk-UA"/>
        </a:p>
      </dgm:t>
    </dgm:pt>
    <dgm:pt modelId="{87BCA3F4-6A9B-496B-8A2B-044506500C8C}" type="parTrans" cxnId="{E568E581-D9F8-497C-8C13-B340FA534295}">
      <dgm:prSet/>
      <dgm:spPr/>
      <dgm:t>
        <a:bodyPr/>
        <a:lstStyle/>
        <a:p>
          <a:endParaRPr lang="uk-UA"/>
        </a:p>
      </dgm:t>
    </dgm:pt>
    <dgm:pt modelId="{4FFBE967-AF9F-4EED-9DAE-4D65C7537E5C}">
      <dgm:prSet phldrT="[Текст]"/>
      <dgm:spPr/>
      <dgm:t>
        <a:bodyPr/>
        <a:lstStyle/>
        <a:p>
          <a:r>
            <a:rPr lang="uk-UA" b="1" dirty="0" smtClean="0"/>
            <a:t>«Формування інформаційної компетентності  учнів через використання комп'ютера як засобу  діяльності і як інструменту в навчанні.»</a:t>
          </a:r>
          <a:endParaRPr lang="ru-RU" dirty="0"/>
        </a:p>
      </dgm:t>
    </dgm:pt>
    <dgm:pt modelId="{0713C079-A910-43B7-993A-68F11688196F}" type="sibTrans" cxnId="{3C643432-FACD-4B82-8D58-831CF8C59BFF}">
      <dgm:prSet/>
      <dgm:spPr/>
      <dgm:t>
        <a:bodyPr/>
        <a:lstStyle/>
        <a:p>
          <a:endParaRPr lang="ru-RU"/>
        </a:p>
      </dgm:t>
    </dgm:pt>
    <dgm:pt modelId="{9647CCFD-5914-4A61-904E-A232CE13DA75}" type="parTrans" cxnId="{3C643432-FACD-4B82-8D58-831CF8C59BFF}">
      <dgm:prSet/>
      <dgm:spPr/>
      <dgm:t>
        <a:bodyPr/>
        <a:lstStyle/>
        <a:p>
          <a:endParaRPr lang="ru-RU"/>
        </a:p>
      </dgm:t>
    </dgm:pt>
    <dgm:pt modelId="{DBD94245-0FDE-4228-AC2E-FF642397523A}" type="pres">
      <dgm:prSet presAssocID="{62B3BAA5-F959-4BEA-AE83-C93F95ED06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53682F-38CC-4988-909A-9730B327DA78}" type="pres">
      <dgm:prSet presAssocID="{3F682872-95A9-4DD1-B512-143812E24FE4}" presName="linNode" presStyleCnt="0"/>
      <dgm:spPr/>
    </dgm:pt>
    <dgm:pt modelId="{D475EC47-DED7-4654-B07F-47E81BD45297}" type="pres">
      <dgm:prSet presAssocID="{3F682872-95A9-4DD1-B512-143812E24FE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A5216-863A-4D8F-BA08-B3632F96559D}" type="pres">
      <dgm:prSet presAssocID="{3F682872-95A9-4DD1-B512-143812E24FE4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1E0DDF-2538-47AE-9547-C92DD8456AFC}" type="pres">
      <dgm:prSet presAssocID="{B0E39936-FEED-4D8C-BEC3-5D5AC0D2F339}" presName="sp" presStyleCnt="0"/>
      <dgm:spPr/>
    </dgm:pt>
    <dgm:pt modelId="{162CF1F1-0405-4C37-A1CA-2F2685BE268C}" type="pres">
      <dgm:prSet presAssocID="{07AC635A-1D0E-4343-9B55-41C654469EA2}" presName="linNode" presStyleCnt="0"/>
      <dgm:spPr/>
    </dgm:pt>
    <dgm:pt modelId="{1AF81844-27FF-4880-B96D-80DDD52E3C16}" type="pres">
      <dgm:prSet presAssocID="{07AC635A-1D0E-4343-9B55-41C654469EA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FAA4D-5AA9-4D63-BF04-45371BACB8A7}" type="pres">
      <dgm:prSet presAssocID="{07AC635A-1D0E-4343-9B55-41C654469EA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68E581-D9F8-497C-8C13-B340FA534295}" srcId="{07AC635A-1D0E-4343-9B55-41C654469EA2}" destId="{F8CE39EF-1D2C-47EF-B83A-A559CB574A48}" srcOrd="1" destOrd="0" parTransId="{87BCA3F4-6A9B-496B-8A2B-044506500C8C}" sibTransId="{5DCC2879-AD5D-4496-B26B-158997F6D677}"/>
    <dgm:cxn modelId="{3625AEAC-C1DF-49DC-9C1D-A005CC5ECA55}" srcId="{3F682872-95A9-4DD1-B512-143812E24FE4}" destId="{60ABD7B2-A17B-409F-BD5D-BC3AEC7B8F8C}" srcOrd="1" destOrd="0" parTransId="{69EDAF2B-D2F5-44E4-87D9-BB911166F762}" sibTransId="{5D1867D1-B50F-485C-9486-0ABFD6D6CA26}"/>
    <dgm:cxn modelId="{CF1BBA61-CF14-4FC6-9B8D-CDDDBEA8D4FC}" type="presOf" srcId="{60ABD7B2-A17B-409F-BD5D-BC3AEC7B8F8C}" destId="{DA0A5216-863A-4D8F-BA08-B3632F96559D}" srcOrd="0" destOrd="1" presId="urn:microsoft.com/office/officeart/2005/8/layout/vList5"/>
    <dgm:cxn modelId="{224EADBB-A06B-4465-B5BF-412D05C7224D}" srcId="{62B3BAA5-F959-4BEA-AE83-C93F95ED0624}" destId="{07AC635A-1D0E-4343-9B55-41C654469EA2}" srcOrd="1" destOrd="0" parTransId="{D5DE3D62-BBC1-487F-BE18-41B081E67A8D}" sibTransId="{F50B2A92-1C8A-4C06-9F51-CF5FC7DAAB28}"/>
    <dgm:cxn modelId="{6E0EBBA5-4570-4135-8261-79E3DB737EE5}" srcId="{3F682872-95A9-4DD1-B512-143812E24FE4}" destId="{C730BB22-6798-4868-9EBE-BA8686F6821A}" srcOrd="0" destOrd="0" parTransId="{FABD883A-FC4B-47FC-AC32-AD10217D0F3B}" sibTransId="{89A5B345-CF6B-41BE-892D-A31D44C90BAE}"/>
    <dgm:cxn modelId="{5B87DE52-D3EA-4CB9-94B6-4A54CFA0EDEB}" type="presOf" srcId="{07AC635A-1D0E-4343-9B55-41C654469EA2}" destId="{1AF81844-27FF-4880-B96D-80DDD52E3C16}" srcOrd="0" destOrd="0" presId="urn:microsoft.com/office/officeart/2005/8/layout/vList5"/>
    <dgm:cxn modelId="{D8540A0D-69F1-47C7-9C75-846E9C4C5D48}" srcId="{3F682872-95A9-4DD1-B512-143812E24FE4}" destId="{2155F983-9B98-4630-8282-7E85E66F0A7B}" srcOrd="2" destOrd="0" parTransId="{DFCC0776-3B00-4F8B-ADF2-509C2BB43B8F}" sibTransId="{386D42A9-00CB-4E22-A026-655ADD107349}"/>
    <dgm:cxn modelId="{C1C30F22-B691-49B4-B474-5529FAAE266C}" type="presOf" srcId="{F8CE39EF-1D2C-47EF-B83A-A559CB574A48}" destId="{CA0FAA4D-5AA9-4D63-BF04-45371BACB8A7}" srcOrd="0" destOrd="1" presId="urn:microsoft.com/office/officeart/2005/8/layout/vList5"/>
    <dgm:cxn modelId="{90FA1B01-CD3B-44AC-A22B-F929A9D821D2}" type="presOf" srcId="{2155F983-9B98-4630-8282-7E85E66F0A7B}" destId="{DA0A5216-863A-4D8F-BA08-B3632F96559D}" srcOrd="0" destOrd="2" presId="urn:microsoft.com/office/officeart/2005/8/layout/vList5"/>
    <dgm:cxn modelId="{4E5E4B92-D747-47E2-A25F-5EFDF9FC8DA0}" srcId="{62B3BAA5-F959-4BEA-AE83-C93F95ED0624}" destId="{3F682872-95A9-4DD1-B512-143812E24FE4}" srcOrd="0" destOrd="0" parTransId="{35B18CB5-1B4B-4757-BACD-9BA17EE63039}" sibTransId="{B0E39936-FEED-4D8C-BEC3-5D5AC0D2F339}"/>
    <dgm:cxn modelId="{F9285875-72A6-4096-9489-14B0CD86A03E}" type="presOf" srcId="{E3743AFE-3A74-4759-AB5F-45361CEB9690}" destId="{DA0A5216-863A-4D8F-BA08-B3632F96559D}" srcOrd="0" destOrd="3" presId="urn:microsoft.com/office/officeart/2005/8/layout/vList5"/>
    <dgm:cxn modelId="{3C643432-FACD-4B82-8D58-831CF8C59BFF}" srcId="{07AC635A-1D0E-4343-9B55-41C654469EA2}" destId="{4FFBE967-AF9F-4EED-9DAE-4D65C7537E5C}" srcOrd="0" destOrd="0" parTransId="{9647CCFD-5914-4A61-904E-A232CE13DA75}" sibTransId="{0713C079-A910-43B7-993A-68F11688196F}"/>
    <dgm:cxn modelId="{AED71B0F-F26F-4873-A9AF-881FC9746EDB}" type="presOf" srcId="{3F682872-95A9-4DD1-B512-143812E24FE4}" destId="{D475EC47-DED7-4654-B07F-47E81BD45297}" srcOrd="0" destOrd="0" presId="urn:microsoft.com/office/officeart/2005/8/layout/vList5"/>
    <dgm:cxn modelId="{AE9BCF3E-713F-4EE4-9FF3-382C7EB5AB33}" type="presOf" srcId="{62B3BAA5-F959-4BEA-AE83-C93F95ED0624}" destId="{DBD94245-0FDE-4228-AC2E-FF642397523A}" srcOrd="0" destOrd="0" presId="urn:microsoft.com/office/officeart/2005/8/layout/vList5"/>
    <dgm:cxn modelId="{AD4067BF-D1DF-4D7A-9DC0-5296AC426E56}" type="presOf" srcId="{C730BB22-6798-4868-9EBE-BA8686F6821A}" destId="{DA0A5216-863A-4D8F-BA08-B3632F96559D}" srcOrd="0" destOrd="0" presId="urn:microsoft.com/office/officeart/2005/8/layout/vList5"/>
    <dgm:cxn modelId="{E2CBAC6C-D78B-4736-BA9B-357D15CB849B}" type="presOf" srcId="{4FFBE967-AF9F-4EED-9DAE-4D65C7537E5C}" destId="{CA0FAA4D-5AA9-4D63-BF04-45371BACB8A7}" srcOrd="0" destOrd="0" presId="urn:microsoft.com/office/officeart/2005/8/layout/vList5"/>
    <dgm:cxn modelId="{4BA45AE6-7061-44DA-AF89-936474A5A350}" srcId="{3F682872-95A9-4DD1-B512-143812E24FE4}" destId="{E3743AFE-3A74-4759-AB5F-45361CEB9690}" srcOrd="3" destOrd="0" parTransId="{7AFBA578-95BE-46FF-9B57-B18A94FF05DB}" sibTransId="{3FEAE84C-856F-4F71-9131-A89AE2DAE3E9}"/>
    <dgm:cxn modelId="{2A4D57AC-7E25-4510-8C3B-62712F8EDA36}" type="presParOf" srcId="{DBD94245-0FDE-4228-AC2E-FF642397523A}" destId="{7353682F-38CC-4988-909A-9730B327DA78}" srcOrd="0" destOrd="0" presId="urn:microsoft.com/office/officeart/2005/8/layout/vList5"/>
    <dgm:cxn modelId="{1CC4C09E-EBCB-4E7E-8B90-7672F3616B8D}" type="presParOf" srcId="{7353682F-38CC-4988-909A-9730B327DA78}" destId="{D475EC47-DED7-4654-B07F-47E81BD45297}" srcOrd="0" destOrd="0" presId="urn:microsoft.com/office/officeart/2005/8/layout/vList5"/>
    <dgm:cxn modelId="{08120B3A-FF12-42D5-9B11-DDAAD3B59605}" type="presParOf" srcId="{7353682F-38CC-4988-909A-9730B327DA78}" destId="{DA0A5216-863A-4D8F-BA08-B3632F96559D}" srcOrd="1" destOrd="0" presId="urn:microsoft.com/office/officeart/2005/8/layout/vList5"/>
    <dgm:cxn modelId="{44081D06-350F-4F15-B2EB-B7A5839D35A6}" type="presParOf" srcId="{DBD94245-0FDE-4228-AC2E-FF642397523A}" destId="{031E0DDF-2538-47AE-9547-C92DD8456AFC}" srcOrd="1" destOrd="0" presId="urn:microsoft.com/office/officeart/2005/8/layout/vList5"/>
    <dgm:cxn modelId="{9CC76238-835F-4DE3-8789-2F501A5940DF}" type="presParOf" srcId="{DBD94245-0FDE-4228-AC2E-FF642397523A}" destId="{162CF1F1-0405-4C37-A1CA-2F2685BE268C}" srcOrd="2" destOrd="0" presId="urn:microsoft.com/office/officeart/2005/8/layout/vList5"/>
    <dgm:cxn modelId="{9890D990-45F0-4F6E-A8EF-E345BB4E28CA}" type="presParOf" srcId="{162CF1F1-0405-4C37-A1CA-2F2685BE268C}" destId="{1AF81844-27FF-4880-B96D-80DDD52E3C16}" srcOrd="0" destOrd="0" presId="urn:microsoft.com/office/officeart/2005/8/layout/vList5"/>
    <dgm:cxn modelId="{F5F5917E-42AC-4828-8B12-0DA750DD6A41}" type="presParOf" srcId="{162CF1F1-0405-4C37-A1CA-2F2685BE268C}" destId="{CA0FAA4D-5AA9-4D63-BF04-45371BACB8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AA9F1E-2E02-404B-B9A2-2C9DB9EC540D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0EB23C-D51E-40AA-9513-258AD0823191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40C42BC9-8535-4A33-97C8-D1356C3B0D1D}" type="parTrans" cxnId="{9311FAB2-6004-426B-94AF-E0F33024E291}">
      <dgm:prSet/>
      <dgm:spPr/>
      <dgm:t>
        <a:bodyPr/>
        <a:lstStyle/>
        <a:p>
          <a:endParaRPr lang="ru-RU"/>
        </a:p>
      </dgm:t>
    </dgm:pt>
    <dgm:pt modelId="{D931DAFE-381E-4205-8D3E-5A991AF61AA8}" type="sibTrans" cxnId="{9311FAB2-6004-426B-94AF-E0F33024E291}">
      <dgm:prSet/>
      <dgm:spPr/>
      <dgm:t>
        <a:bodyPr/>
        <a:lstStyle/>
        <a:p>
          <a:endParaRPr lang="ru-RU"/>
        </a:p>
      </dgm:t>
    </dgm:pt>
    <dgm:pt modelId="{01CADAB4-7D86-40D9-8E02-7D491BD34150}">
      <dgm:prSet phldrT="[Текст]" custT="1"/>
      <dgm:spPr/>
      <dgm:t>
        <a:bodyPr/>
        <a:lstStyle/>
        <a:p>
          <a:r>
            <a:rPr lang="uk-UA" sz="2000" dirty="0" smtClean="0"/>
            <a:t>вчити адаптуватися  в сучасних інформаційних умовах;</a:t>
          </a:r>
          <a:r>
            <a:rPr lang="ru-RU" sz="2000" dirty="0" smtClean="0"/>
            <a:t> </a:t>
          </a:r>
          <a:endParaRPr lang="ru-RU" sz="2000" dirty="0"/>
        </a:p>
      </dgm:t>
    </dgm:pt>
    <dgm:pt modelId="{A71754FF-5D69-49F9-B155-F8343A9EC6FC}" type="parTrans" cxnId="{34C4D0D8-DFF3-4707-A41D-B02ED4467B52}">
      <dgm:prSet/>
      <dgm:spPr/>
      <dgm:t>
        <a:bodyPr/>
        <a:lstStyle/>
        <a:p>
          <a:endParaRPr lang="ru-RU"/>
        </a:p>
      </dgm:t>
    </dgm:pt>
    <dgm:pt modelId="{883DFB6A-E08F-463C-AA47-1E9FA9709130}" type="sibTrans" cxnId="{34C4D0D8-DFF3-4707-A41D-B02ED4467B52}">
      <dgm:prSet/>
      <dgm:spPr/>
      <dgm:t>
        <a:bodyPr/>
        <a:lstStyle/>
        <a:p>
          <a:endParaRPr lang="ru-RU"/>
        </a:p>
      </dgm:t>
    </dgm:pt>
    <dgm:pt modelId="{7CDFA527-7231-46E0-B4EA-141BFD6E993E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471D2A72-B955-420B-B2F0-7A22B66FA993}" type="parTrans" cxnId="{14FEA7D5-100F-4285-B6CD-A650595E7907}">
      <dgm:prSet/>
      <dgm:spPr/>
      <dgm:t>
        <a:bodyPr/>
        <a:lstStyle/>
        <a:p>
          <a:endParaRPr lang="ru-RU"/>
        </a:p>
      </dgm:t>
    </dgm:pt>
    <dgm:pt modelId="{FF46AC38-8E5C-4454-88F6-091D694B484B}" type="sibTrans" cxnId="{14FEA7D5-100F-4285-B6CD-A650595E7907}">
      <dgm:prSet/>
      <dgm:spPr/>
      <dgm:t>
        <a:bodyPr/>
        <a:lstStyle/>
        <a:p>
          <a:endParaRPr lang="ru-RU"/>
        </a:p>
      </dgm:t>
    </dgm:pt>
    <dgm:pt modelId="{60003BCB-5B82-4C51-870B-DB9F89BA62BC}">
      <dgm:prSet phldrT="[Текст]" custT="1"/>
      <dgm:spPr/>
      <dgm:t>
        <a:bodyPr/>
        <a:lstStyle/>
        <a:p>
          <a:r>
            <a:rPr lang="uk-UA" sz="2000" dirty="0" smtClean="0"/>
            <a:t>вчити  творчо сприймати інформацію різного виду (текстову, відео, звукову, фото); </a:t>
          </a:r>
          <a:endParaRPr lang="ru-RU" sz="2000" dirty="0"/>
        </a:p>
      </dgm:t>
    </dgm:pt>
    <dgm:pt modelId="{6F90ECD0-9093-4D8C-A896-FB67A31EACE1}" type="parTrans" cxnId="{F472A488-93A8-45A6-9E66-9BCA4DE41763}">
      <dgm:prSet/>
      <dgm:spPr/>
      <dgm:t>
        <a:bodyPr/>
        <a:lstStyle/>
        <a:p>
          <a:endParaRPr lang="ru-RU"/>
        </a:p>
      </dgm:t>
    </dgm:pt>
    <dgm:pt modelId="{B96A4F72-40F8-4FF3-B826-6DA178E70AA5}" type="sibTrans" cxnId="{F472A488-93A8-45A6-9E66-9BCA4DE41763}">
      <dgm:prSet/>
      <dgm:spPr/>
      <dgm:t>
        <a:bodyPr/>
        <a:lstStyle/>
        <a:p>
          <a:endParaRPr lang="ru-RU"/>
        </a:p>
      </dgm:t>
    </dgm:pt>
    <dgm:pt modelId="{CFDC2E21-508A-45B4-B2E8-3118374673E0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60F8377D-EFA8-4398-9462-DB1E927E1619}" type="parTrans" cxnId="{EE2DD4FB-ECDA-4792-8C56-E81E390F2DB5}">
      <dgm:prSet/>
      <dgm:spPr/>
      <dgm:t>
        <a:bodyPr/>
        <a:lstStyle/>
        <a:p>
          <a:endParaRPr lang="ru-RU"/>
        </a:p>
      </dgm:t>
    </dgm:pt>
    <dgm:pt modelId="{4E861393-B46C-402A-8B00-8622A7435332}" type="sibTrans" cxnId="{EE2DD4FB-ECDA-4792-8C56-E81E390F2DB5}">
      <dgm:prSet/>
      <dgm:spPr/>
      <dgm:t>
        <a:bodyPr/>
        <a:lstStyle/>
        <a:p>
          <a:endParaRPr lang="ru-RU"/>
        </a:p>
      </dgm:t>
    </dgm:pt>
    <dgm:pt modelId="{05949D26-C1D8-45D6-A8BF-2D7E50102591}">
      <dgm:prSet phldrT="[Текст]" custT="1"/>
      <dgm:spPr/>
      <dgm:t>
        <a:bodyPr/>
        <a:lstStyle/>
        <a:p>
          <a:r>
            <a:rPr lang="uk-UA" sz="2000" dirty="0" smtClean="0"/>
            <a:t>формувати вміння пошуку, обробки, використання, зберігання та передачі потрібної інформації, оминати інформаційне «сміття»;</a:t>
          </a:r>
          <a:endParaRPr lang="ru-RU" sz="2000" dirty="0"/>
        </a:p>
      </dgm:t>
    </dgm:pt>
    <dgm:pt modelId="{6BCABFB7-493C-4736-914E-B83CEC25A389}" type="parTrans" cxnId="{2C8F7BE1-A71E-4601-85B0-7D3E1D01A9EE}">
      <dgm:prSet/>
      <dgm:spPr/>
      <dgm:t>
        <a:bodyPr/>
        <a:lstStyle/>
        <a:p>
          <a:endParaRPr lang="ru-RU"/>
        </a:p>
      </dgm:t>
    </dgm:pt>
    <dgm:pt modelId="{82251B02-B4E0-4299-91A9-48E73A954E36}" type="sibTrans" cxnId="{2C8F7BE1-A71E-4601-85B0-7D3E1D01A9EE}">
      <dgm:prSet/>
      <dgm:spPr/>
      <dgm:t>
        <a:bodyPr/>
        <a:lstStyle/>
        <a:p>
          <a:endParaRPr lang="ru-RU"/>
        </a:p>
      </dgm:t>
    </dgm:pt>
    <dgm:pt modelId="{F0DBA73E-582D-48E8-881A-0468D199DAB7}">
      <dgm:prSet phldrT="[Текст]"/>
      <dgm:spPr/>
      <dgm:t>
        <a:bodyPr/>
        <a:lstStyle/>
        <a:p>
          <a:r>
            <a:rPr lang="uk-UA" dirty="0" smtClean="0"/>
            <a:t>4</a:t>
          </a:r>
          <a:endParaRPr lang="ru-RU" dirty="0"/>
        </a:p>
      </dgm:t>
    </dgm:pt>
    <dgm:pt modelId="{850CC7C3-BC79-41FE-ADF3-6B87B4A4B39B}" type="parTrans" cxnId="{9ACC711A-5C98-4A22-A95B-2E2D192A7577}">
      <dgm:prSet/>
      <dgm:spPr/>
      <dgm:t>
        <a:bodyPr/>
        <a:lstStyle/>
        <a:p>
          <a:endParaRPr lang="ru-RU"/>
        </a:p>
      </dgm:t>
    </dgm:pt>
    <dgm:pt modelId="{2311EFB9-64E6-4514-B893-38222DC66189}" type="sibTrans" cxnId="{9ACC711A-5C98-4A22-A95B-2E2D192A7577}">
      <dgm:prSet/>
      <dgm:spPr/>
      <dgm:t>
        <a:bodyPr/>
        <a:lstStyle/>
        <a:p>
          <a:endParaRPr lang="ru-RU"/>
        </a:p>
      </dgm:t>
    </dgm:pt>
    <dgm:pt modelId="{8A3AAE1F-8705-46A1-A6D5-18C0B2D0081C}">
      <dgm:prSet phldrT="[Текст]" custT="1"/>
      <dgm:spPr/>
      <dgm:t>
        <a:bodyPr anchor="ctr"/>
        <a:lstStyle/>
        <a:p>
          <a:pPr algn="l"/>
          <a:endParaRPr lang="ru-RU" sz="2000" dirty="0"/>
        </a:p>
      </dgm:t>
    </dgm:pt>
    <dgm:pt modelId="{39A8BDDC-E7E6-4B9C-84CE-80769E32F2DE}" type="parTrans" cxnId="{B7C74204-BFD4-4F98-96F3-BD8CFA88908A}">
      <dgm:prSet/>
      <dgm:spPr/>
      <dgm:t>
        <a:bodyPr/>
        <a:lstStyle/>
        <a:p>
          <a:endParaRPr lang="ru-RU"/>
        </a:p>
      </dgm:t>
    </dgm:pt>
    <dgm:pt modelId="{39B245BF-7AF7-470C-8567-ECA9BD8F6BB9}" type="sibTrans" cxnId="{B7C74204-BFD4-4F98-96F3-BD8CFA88908A}">
      <dgm:prSet/>
      <dgm:spPr/>
      <dgm:t>
        <a:bodyPr/>
        <a:lstStyle/>
        <a:p>
          <a:endParaRPr lang="ru-RU"/>
        </a:p>
      </dgm:t>
    </dgm:pt>
    <dgm:pt modelId="{67036FD7-EEC7-48A4-81DD-DBCB3EB195F8}">
      <dgm:prSet custT="1"/>
      <dgm:spPr/>
      <dgm:t>
        <a:bodyPr anchor="ctr"/>
        <a:lstStyle/>
        <a:p>
          <a:pPr algn="l"/>
          <a:r>
            <a:rPr lang="uk-UA" sz="2000" dirty="0" smtClean="0"/>
            <a:t>виховувати готовність використовувати комп’ютерні технології і навички на інших </a:t>
          </a:r>
          <a:r>
            <a:rPr lang="uk-UA" sz="2000" dirty="0" err="1" smtClean="0"/>
            <a:t>уроках</a:t>
          </a:r>
          <a:r>
            <a:rPr lang="uk-UA" sz="2000" dirty="0" smtClean="0"/>
            <a:t> та у повсякденному житті.</a:t>
          </a:r>
          <a:endParaRPr lang="uk-UA" sz="2000" dirty="0"/>
        </a:p>
      </dgm:t>
    </dgm:pt>
    <dgm:pt modelId="{E58A8796-F164-45C9-A263-02109F57D7FC}" type="parTrans" cxnId="{4EEFBBDB-5533-40B3-8149-71F2EDD0F0E7}">
      <dgm:prSet/>
      <dgm:spPr/>
      <dgm:t>
        <a:bodyPr/>
        <a:lstStyle/>
        <a:p>
          <a:endParaRPr lang="uk-UA"/>
        </a:p>
      </dgm:t>
    </dgm:pt>
    <dgm:pt modelId="{E98DABBD-E9B7-448D-B025-1D8D2A5C3658}" type="sibTrans" cxnId="{4EEFBBDB-5533-40B3-8149-71F2EDD0F0E7}">
      <dgm:prSet/>
      <dgm:spPr/>
      <dgm:t>
        <a:bodyPr/>
        <a:lstStyle/>
        <a:p>
          <a:endParaRPr lang="uk-UA"/>
        </a:p>
      </dgm:t>
    </dgm:pt>
    <dgm:pt modelId="{1A505FD1-6672-429A-9BF1-C944BE4C1B64}" type="pres">
      <dgm:prSet presAssocID="{53AA9F1E-2E02-404B-B9A2-2C9DB9EC540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B618D2-6B4B-4447-BBA1-71ADFF0E8BCD}" type="pres">
      <dgm:prSet presAssocID="{960EB23C-D51E-40AA-9513-258AD0823191}" presName="composite" presStyleCnt="0"/>
      <dgm:spPr/>
    </dgm:pt>
    <dgm:pt modelId="{6FA6CE2A-33C3-4EA8-90F5-D2CC26D79EF7}" type="pres">
      <dgm:prSet presAssocID="{960EB23C-D51E-40AA-9513-258AD082319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84302-354D-4174-B1F0-7A4491AB1B35}" type="pres">
      <dgm:prSet presAssocID="{960EB23C-D51E-40AA-9513-258AD0823191}" presName="descendantText" presStyleLbl="alignAcc1" presStyleIdx="0" presStyleCnt="4" custScaleY="111566" custLinFactNeighborX="-152" custLinFactNeighborY="-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4CCB9-1BD4-4666-B036-EEBCA0DC3D51}" type="pres">
      <dgm:prSet presAssocID="{D931DAFE-381E-4205-8D3E-5A991AF61AA8}" presName="sp" presStyleCnt="0"/>
      <dgm:spPr/>
    </dgm:pt>
    <dgm:pt modelId="{8925D7D9-7BCE-48FB-9654-873B6D3DED95}" type="pres">
      <dgm:prSet presAssocID="{7CDFA527-7231-46E0-B4EA-141BFD6E993E}" presName="composite" presStyleCnt="0"/>
      <dgm:spPr/>
    </dgm:pt>
    <dgm:pt modelId="{8FBFE009-2F88-49F3-B74B-58E14906894F}" type="pres">
      <dgm:prSet presAssocID="{7CDFA527-7231-46E0-B4EA-141BFD6E993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1F845-AF45-421B-89D8-995066A44259}" type="pres">
      <dgm:prSet presAssocID="{7CDFA527-7231-46E0-B4EA-141BFD6E993E}" presName="descendantText" presStyleLbl="alignAcc1" presStyleIdx="1" presStyleCnt="4" custScaleY="119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813D9-4340-40AA-A40B-C718DD499A7B}" type="pres">
      <dgm:prSet presAssocID="{FF46AC38-8E5C-4454-88F6-091D694B484B}" presName="sp" presStyleCnt="0"/>
      <dgm:spPr/>
    </dgm:pt>
    <dgm:pt modelId="{2A964DBA-861C-4C42-A86C-281AB0CB37DA}" type="pres">
      <dgm:prSet presAssocID="{CFDC2E21-508A-45B4-B2E8-3118374673E0}" presName="composite" presStyleCnt="0"/>
      <dgm:spPr/>
    </dgm:pt>
    <dgm:pt modelId="{47E8AAC3-DDB3-460A-AED3-D3C1B06D766E}" type="pres">
      <dgm:prSet presAssocID="{CFDC2E21-508A-45B4-B2E8-3118374673E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A35FB-E892-47CF-B9F0-FEBA1A26D2AC}" type="pres">
      <dgm:prSet presAssocID="{CFDC2E21-508A-45B4-B2E8-3118374673E0}" presName="descendantText" presStyleLbl="alignAcc1" presStyleIdx="2" presStyleCnt="4" custScaleY="117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E13BD-93AF-4E45-9215-6967A843B717}" type="pres">
      <dgm:prSet presAssocID="{4E861393-B46C-402A-8B00-8622A7435332}" presName="sp" presStyleCnt="0"/>
      <dgm:spPr/>
    </dgm:pt>
    <dgm:pt modelId="{F3D6A9B5-FA7C-476D-BA29-7E0AA4F856F2}" type="pres">
      <dgm:prSet presAssocID="{F0DBA73E-582D-48E8-881A-0468D199DAB7}" presName="composite" presStyleCnt="0"/>
      <dgm:spPr/>
    </dgm:pt>
    <dgm:pt modelId="{D56D21E7-3D79-4199-9D26-F3DB8AD91FFC}" type="pres">
      <dgm:prSet presAssocID="{F0DBA73E-582D-48E8-881A-0468D199DAB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3370A-646C-4346-9837-AFD87897E18E}" type="pres">
      <dgm:prSet presAssocID="{F0DBA73E-582D-48E8-881A-0468D199DAB7}" presName="descendantText" presStyleLbl="alignAcc1" presStyleIdx="3" presStyleCnt="4" custScaleY="137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11FAB2-6004-426B-94AF-E0F33024E291}" srcId="{53AA9F1E-2E02-404B-B9A2-2C9DB9EC540D}" destId="{960EB23C-D51E-40AA-9513-258AD0823191}" srcOrd="0" destOrd="0" parTransId="{40C42BC9-8535-4A33-97C8-D1356C3B0D1D}" sibTransId="{D931DAFE-381E-4205-8D3E-5A991AF61AA8}"/>
    <dgm:cxn modelId="{8A4481CD-E30C-4480-B23E-FAE49D26ACEE}" type="presOf" srcId="{67036FD7-EEC7-48A4-81DD-DBCB3EB195F8}" destId="{9343370A-646C-4346-9837-AFD87897E18E}" srcOrd="0" destOrd="1" presId="urn:microsoft.com/office/officeart/2005/8/layout/chevron2"/>
    <dgm:cxn modelId="{C024A2A3-3DA9-4874-8580-AE11EDE53D88}" type="presOf" srcId="{960EB23C-D51E-40AA-9513-258AD0823191}" destId="{6FA6CE2A-33C3-4EA8-90F5-D2CC26D79EF7}" srcOrd="0" destOrd="0" presId="urn:microsoft.com/office/officeart/2005/8/layout/chevron2"/>
    <dgm:cxn modelId="{14FEA7D5-100F-4285-B6CD-A650595E7907}" srcId="{53AA9F1E-2E02-404B-B9A2-2C9DB9EC540D}" destId="{7CDFA527-7231-46E0-B4EA-141BFD6E993E}" srcOrd="1" destOrd="0" parTransId="{471D2A72-B955-420B-B2F0-7A22B66FA993}" sibTransId="{FF46AC38-8E5C-4454-88F6-091D694B484B}"/>
    <dgm:cxn modelId="{4EEFBBDB-5533-40B3-8149-71F2EDD0F0E7}" srcId="{F0DBA73E-582D-48E8-881A-0468D199DAB7}" destId="{67036FD7-EEC7-48A4-81DD-DBCB3EB195F8}" srcOrd="1" destOrd="0" parTransId="{E58A8796-F164-45C9-A263-02109F57D7FC}" sibTransId="{E98DABBD-E9B7-448D-B025-1D8D2A5C3658}"/>
    <dgm:cxn modelId="{34C4D0D8-DFF3-4707-A41D-B02ED4467B52}" srcId="{960EB23C-D51E-40AA-9513-258AD0823191}" destId="{01CADAB4-7D86-40D9-8E02-7D491BD34150}" srcOrd="0" destOrd="0" parTransId="{A71754FF-5D69-49F9-B155-F8343A9EC6FC}" sibTransId="{883DFB6A-E08F-463C-AA47-1E9FA9709130}"/>
    <dgm:cxn modelId="{D09208D2-59C3-4176-BAAB-F5B6A84223BB}" type="presOf" srcId="{CFDC2E21-508A-45B4-B2E8-3118374673E0}" destId="{47E8AAC3-DDB3-460A-AED3-D3C1B06D766E}" srcOrd="0" destOrd="0" presId="urn:microsoft.com/office/officeart/2005/8/layout/chevron2"/>
    <dgm:cxn modelId="{2C8F7BE1-A71E-4601-85B0-7D3E1D01A9EE}" srcId="{CFDC2E21-508A-45B4-B2E8-3118374673E0}" destId="{05949D26-C1D8-45D6-A8BF-2D7E50102591}" srcOrd="0" destOrd="0" parTransId="{6BCABFB7-493C-4736-914E-B83CEC25A389}" sibTransId="{82251B02-B4E0-4299-91A9-48E73A954E36}"/>
    <dgm:cxn modelId="{3DBA0787-6B9D-4486-9C33-67F20023327D}" type="presOf" srcId="{8A3AAE1F-8705-46A1-A6D5-18C0B2D0081C}" destId="{9343370A-646C-4346-9837-AFD87897E18E}" srcOrd="0" destOrd="0" presId="urn:microsoft.com/office/officeart/2005/8/layout/chevron2"/>
    <dgm:cxn modelId="{2C7B5517-B419-4C75-9822-4F72C20D5FFC}" type="presOf" srcId="{05949D26-C1D8-45D6-A8BF-2D7E50102591}" destId="{721A35FB-E892-47CF-B9F0-FEBA1A26D2AC}" srcOrd="0" destOrd="0" presId="urn:microsoft.com/office/officeart/2005/8/layout/chevron2"/>
    <dgm:cxn modelId="{EE2DD4FB-ECDA-4792-8C56-E81E390F2DB5}" srcId="{53AA9F1E-2E02-404B-B9A2-2C9DB9EC540D}" destId="{CFDC2E21-508A-45B4-B2E8-3118374673E0}" srcOrd="2" destOrd="0" parTransId="{60F8377D-EFA8-4398-9462-DB1E927E1619}" sibTransId="{4E861393-B46C-402A-8B00-8622A7435332}"/>
    <dgm:cxn modelId="{8746FBC9-AC3A-47ED-961B-ADD4246AE32F}" type="presOf" srcId="{53AA9F1E-2E02-404B-B9A2-2C9DB9EC540D}" destId="{1A505FD1-6672-429A-9BF1-C944BE4C1B64}" srcOrd="0" destOrd="0" presId="urn:microsoft.com/office/officeart/2005/8/layout/chevron2"/>
    <dgm:cxn modelId="{B8843A6E-D2CE-4933-9BDA-BE07500B0501}" type="presOf" srcId="{F0DBA73E-582D-48E8-881A-0468D199DAB7}" destId="{D56D21E7-3D79-4199-9D26-F3DB8AD91FFC}" srcOrd="0" destOrd="0" presId="urn:microsoft.com/office/officeart/2005/8/layout/chevron2"/>
    <dgm:cxn modelId="{F472A488-93A8-45A6-9E66-9BCA4DE41763}" srcId="{7CDFA527-7231-46E0-B4EA-141BFD6E993E}" destId="{60003BCB-5B82-4C51-870B-DB9F89BA62BC}" srcOrd="0" destOrd="0" parTransId="{6F90ECD0-9093-4D8C-A896-FB67A31EACE1}" sibTransId="{B96A4F72-40F8-4FF3-B826-6DA178E70AA5}"/>
    <dgm:cxn modelId="{9ACC711A-5C98-4A22-A95B-2E2D192A7577}" srcId="{53AA9F1E-2E02-404B-B9A2-2C9DB9EC540D}" destId="{F0DBA73E-582D-48E8-881A-0468D199DAB7}" srcOrd="3" destOrd="0" parTransId="{850CC7C3-BC79-41FE-ADF3-6B87B4A4B39B}" sibTransId="{2311EFB9-64E6-4514-B893-38222DC66189}"/>
    <dgm:cxn modelId="{E6043DE1-2936-463F-8FFA-DC399F2016E0}" type="presOf" srcId="{60003BCB-5B82-4C51-870B-DB9F89BA62BC}" destId="{4BF1F845-AF45-421B-89D8-995066A44259}" srcOrd="0" destOrd="0" presId="urn:microsoft.com/office/officeart/2005/8/layout/chevron2"/>
    <dgm:cxn modelId="{0D327AA9-ECA7-4AC9-9D38-62B65B0F5A97}" type="presOf" srcId="{7CDFA527-7231-46E0-B4EA-141BFD6E993E}" destId="{8FBFE009-2F88-49F3-B74B-58E14906894F}" srcOrd="0" destOrd="0" presId="urn:microsoft.com/office/officeart/2005/8/layout/chevron2"/>
    <dgm:cxn modelId="{B503EAC9-7A2F-49B5-B995-191513EC6593}" type="presOf" srcId="{01CADAB4-7D86-40D9-8E02-7D491BD34150}" destId="{A5084302-354D-4174-B1F0-7A4491AB1B35}" srcOrd="0" destOrd="0" presId="urn:microsoft.com/office/officeart/2005/8/layout/chevron2"/>
    <dgm:cxn modelId="{B7C74204-BFD4-4F98-96F3-BD8CFA88908A}" srcId="{F0DBA73E-582D-48E8-881A-0468D199DAB7}" destId="{8A3AAE1F-8705-46A1-A6D5-18C0B2D0081C}" srcOrd="0" destOrd="0" parTransId="{39A8BDDC-E7E6-4B9C-84CE-80769E32F2DE}" sibTransId="{39B245BF-7AF7-470C-8567-ECA9BD8F6BB9}"/>
    <dgm:cxn modelId="{348AE75D-A1D1-4B95-A9D7-E833C6A0F21D}" type="presParOf" srcId="{1A505FD1-6672-429A-9BF1-C944BE4C1B64}" destId="{16B618D2-6B4B-4447-BBA1-71ADFF0E8BCD}" srcOrd="0" destOrd="0" presId="urn:microsoft.com/office/officeart/2005/8/layout/chevron2"/>
    <dgm:cxn modelId="{7324021D-EDEC-477F-885E-63F5C0287690}" type="presParOf" srcId="{16B618D2-6B4B-4447-BBA1-71ADFF0E8BCD}" destId="{6FA6CE2A-33C3-4EA8-90F5-D2CC26D79EF7}" srcOrd="0" destOrd="0" presId="urn:microsoft.com/office/officeart/2005/8/layout/chevron2"/>
    <dgm:cxn modelId="{9AD36279-C593-4837-BCBF-C29F746FC03D}" type="presParOf" srcId="{16B618D2-6B4B-4447-BBA1-71ADFF0E8BCD}" destId="{A5084302-354D-4174-B1F0-7A4491AB1B35}" srcOrd="1" destOrd="0" presId="urn:microsoft.com/office/officeart/2005/8/layout/chevron2"/>
    <dgm:cxn modelId="{1B3CE44F-477F-4617-8007-F96CD755D8EE}" type="presParOf" srcId="{1A505FD1-6672-429A-9BF1-C944BE4C1B64}" destId="{A244CCB9-1BD4-4666-B036-EEBCA0DC3D51}" srcOrd="1" destOrd="0" presId="urn:microsoft.com/office/officeart/2005/8/layout/chevron2"/>
    <dgm:cxn modelId="{1ABA1F0D-0C63-4DC0-8392-DB356D77906C}" type="presParOf" srcId="{1A505FD1-6672-429A-9BF1-C944BE4C1B64}" destId="{8925D7D9-7BCE-48FB-9654-873B6D3DED95}" srcOrd="2" destOrd="0" presId="urn:microsoft.com/office/officeart/2005/8/layout/chevron2"/>
    <dgm:cxn modelId="{414CA103-64E4-4727-8C88-9EED9565B050}" type="presParOf" srcId="{8925D7D9-7BCE-48FB-9654-873B6D3DED95}" destId="{8FBFE009-2F88-49F3-B74B-58E14906894F}" srcOrd="0" destOrd="0" presId="urn:microsoft.com/office/officeart/2005/8/layout/chevron2"/>
    <dgm:cxn modelId="{EA6BD7C3-40FD-473A-A187-EEFA2049D653}" type="presParOf" srcId="{8925D7D9-7BCE-48FB-9654-873B6D3DED95}" destId="{4BF1F845-AF45-421B-89D8-995066A44259}" srcOrd="1" destOrd="0" presId="urn:microsoft.com/office/officeart/2005/8/layout/chevron2"/>
    <dgm:cxn modelId="{5A3E67FD-C7A5-4DA5-B6F0-97F805902B20}" type="presParOf" srcId="{1A505FD1-6672-429A-9BF1-C944BE4C1B64}" destId="{166813D9-4340-40AA-A40B-C718DD499A7B}" srcOrd="3" destOrd="0" presId="urn:microsoft.com/office/officeart/2005/8/layout/chevron2"/>
    <dgm:cxn modelId="{6FB13B82-B585-416D-9388-D18AD88AFDFD}" type="presParOf" srcId="{1A505FD1-6672-429A-9BF1-C944BE4C1B64}" destId="{2A964DBA-861C-4C42-A86C-281AB0CB37DA}" srcOrd="4" destOrd="0" presId="urn:microsoft.com/office/officeart/2005/8/layout/chevron2"/>
    <dgm:cxn modelId="{520C5B11-82FA-4FCE-9B81-A7EA00DE5949}" type="presParOf" srcId="{2A964DBA-861C-4C42-A86C-281AB0CB37DA}" destId="{47E8AAC3-DDB3-460A-AED3-D3C1B06D766E}" srcOrd="0" destOrd="0" presId="urn:microsoft.com/office/officeart/2005/8/layout/chevron2"/>
    <dgm:cxn modelId="{A3025941-1597-4529-B245-E5F95BB36369}" type="presParOf" srcId="{2A964DBA-861C-4C42-A86C-281AB0CB37DA}" destId="{721A35FB-E892-47CF-B9F0-FEBA1A26D2AC}" srcOrd="1" destOrd="0" presId="urn:microsoft.com/office/officeart/2005/8/layout/chevron2"/>
    <dgm:cxn modelId="{DFB94C3E-3D26-4EDB-802F-3BA2ACE224F3}" type="presParOf" srcId="{1A505FD1-6672-429A-9BF1-C944BE4C1B64}" destId="{806E13BD-93AF-4E45-9215-6967A843B717}" srcOrd="5" destOrd="0" presId="urn:microsoft.com/office/officeart/2005/8/layout/chevron2"/>
    <dgm:cxn modelId="{0842C0FA-E837-4FD0-8F33-33E4D29C4296}" type="presParOf" srcId="{1A505FD1-6672-429A-9BF1-C944BE4C1B64}" destId="{F3D6A9B5-FA7C-476D-BA29-7E0AA4F856F2}" srcOrd="6" destOrd="0" presId="urn:microsoft.com/office/officeart/2005/8/layout/chevron2"/>
    <dgm:cxn modelId="{DC4E594F-9BA3-46C7-8828-1726ECE26604}" type="presParOf" srcId="{F3D6A9B5-FA7C-476D-BA29-7E0AA4F856F2}" destId="{D56D21E7-3D79-4199-9D26-F3DB8AD91FFC}" srcOrd="0" destOrd="0" presId="urn:microsoft.com/office/officeart/2005/8/layout/chevron2"/>
    <dgm:cxn modelId="{B3874D88-E8AC-4164-AD69-7BE060A0BAED}" type="presParOf" srcId="{F3D6A9B5-FA7C-476D-BA29-7E0AA4F856F2}" destId="{9343370A-646C-4346-9837-AFD87897E1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25013D-19A5-4697-96A4-E1482C7801D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FD14AA-217B-4E59-B39E-10178868B262}" type="pres">
      <dgm:prSet presAssocID="{9525013D-19A5-4697-96A4-E1482C7801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D225022E-691A-43A2-8C33-8B4624698D03}" type="presOf" srcId="{9525013D-19A5-4697-96A4-E1482C7801DF}" destId="{9AFD14AA-217B-4E59-B39E-10178868B262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1FA911-C903-4315-83EE-3839F4A37AB7}" type="doc">
      <dgm:prSet loTypeId="urn:microsoft.com/office/officeart/2005/8/layout/hProcess7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B55739-8108-4E2D-890F-AC5DC8352342}">
      <dgm:prSet phldrT="[Текст]"/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17BFCE53-59F7-4415-9070-5A503970EF73}" type="parTrans" cxnId="{B0391E59-48EA-47C9-8CCC-A451BA5231CC}">
      <dgm:prSet/>
      <dgm:spPr/>
      <dgm:t>
        <a:bodyPr/>
        <a:lstStyle/>
        <a:p>
          <a:endParaRPr lang="ru-RU"/>
        </a:p>
      </dgm:t>
    </dgm:pt>
    <dgm:pt modelId="{A3F68E5E-1793-4924-B286-6259B0840B0A}" type="sibTrans" cxnId="{B0391E59-48EA-47C9-8CCC-A451BA5231CC}">
      <dgm:prSet/>
      <dgm:spPr/>
      <dgm:t>
        <a:bodyPr/>
        <a:lstStyle/>
        <a:p>
          <a:endParaRPr lang="ru-RU"/>
        </a:p>
      </dgm:t>
    </dgm:pt>
    <dgm:pt modelId="{64E62DEA-16E1-418E-957A-D54B039F3783}">
      <dgm:prSet phldrT="[Текст]" custT="1"/>
      <dgm:spPr/>
      <dgm:t>
        <a:bodyPr/>
        <a:lstStyle/>
        <a:p>
          <a:pPr algn="ctr"/>
          <a:r>
            <a:rPr lang="uk-UA" sz="2000" b="1" dirty="0" smtClean="0">
              <a:solidFill>
                <a:srgbClr val="FF0000"/>
              </a:solidFill>
            </a:rPr>
            <a:t>технологічна</a:t>
          </a:r>
          <a:r>
            <a:rPr lang="uk-UA" sz="2000" dirty="0" smtClean="0"/>
            <a:t> (усвідомлення </a:t>
          </a:r>
          <a:r>
            <a:rPr lang="uk-UA" sz="2000" dirty="0" err="1" smtClean="0"/>
            <a:t>комп</a:t>
          </a:r>
          <a:r>
            <a:rPr lang="ru-RU" sz="2000" dirty="0" smtClean="0"/>
            <a:t>’</a:t>
          </a:r>
          <a:r>
            <a:rPr lang="uk-UA" sz="2000" dirty="0" err="1" smtClean="0"/>
            <a:t>ютера</a:t>
          </a:r>
          <a:r>
            <a:rPr lang="uk-UA" sz="2000" dirty="0" smtClean="0"/>
            <a:t> як універсального автоматизованого робочого місця для будь-якої професії) </a:t>
          </a:r>
          <a:endParaRPr lang="ru-RU" sz="2000" dirty="0"/>
        </a:p>
      </dgm:t>
    </dgm:pt>
    <dgm:pt modelId="{7BE5B604-000F-4BAB-AF33-3087E71FCFD5}" type="parTrans" cxnId="{91FE3E60-8006-4C7E-BC91-CF8C8CFA574B}">
      <dgm:prSet/>
      <dgm:spPr/>
      <dgm:t>
        <a:bodyPr/>
        <a:lstStyle/>
        <a:p>
          <a:endParaRPr lang="ru-RU"/>
        </a:p>
      </dgm:t>
    </dgm:pt>
    <dgm:pt modelId="{75EFC825-1BAF-4290-818D-86981566AB86}" type="sibTrans" cxnId="{91FE3E60-8006-4C7E-BC91-CF8C8CFA574B}">
      <dgm:prSet/>
      <dgm:spPr/>
      <dgm:t>
        <a:bodyPr/>
        <a:lstStyle/>
        <a:p>
          <a:endParaRPr lang="ru-RU"/>
        </a:p>
      </dgm:t>
    </dgm:pt>
    <dgm:pt modelId="{816B28E9-5C5A-4689-BECE-69048CFB04B9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145A1903-D32B-4515-B12E-D16EE9CF585D}" type="parTrans" cxnId="{5EC402CF-8DCC-492C-9A47-7AA6132653E1}">
      <dgm:prSet/>
      <dgm:spPr/>
      <dgm:t>
        <a:bodyPr/>
        <a:lstStyle/>
        <a:p>
          <a:endParaRPr lang="ru-RU"/>
        </a:p>
      </dgm:t>
    </dgm:pt>
    <dgm:pt modelId="{F481E853-E349-4DBB-946E-B04BCC009E56}" type="sibTrans" cxnId="{5EC402CF-8DCC-492C-9A47-7AA6132653E1}">
      <dgm:prSet/>
      <dgm:spPr/>
      <dgm:t>
        <a:bodyPr/>
        <a:lstStyle/>
        <a:p>
          <a:endParaRPr lang="ru-RU"/>
        </a:p>
      </dgm:t>
    </dgm:pt>
    <dgm:pt modelId="{190189E9-D99E-4BCA-B356-02A6BE320761}">
      <dgm:prSet phldrT="[Текст]" custT="1"/>
      <dgm:spPr/>
      <dgm:t>
        <a:bodyPr/>
        <a:lstStyle/>
        <a:p>
          <a:pPr algn="ctr"/>
          <a:r>
            <a:rPr lang="uk-UA" sz="1700" dirty="0" smtClean="0"/>
            <a:t> </a:t>
          </a:r>
          <a:r>
            <a:rPr lang="uk-UA" sz="2000" b="1" dirty="0" smtClean="0">
              <a:solidFill>
                <a:srgbClr val="FF0000"/>
              </a:solidFill>
            </a:rPr>
            <a:t>алгоритмічна </a:t>
          </a:r>
          <a:r>
            <a:rPr lang="uk-UA" sz="2000" dirty="0" smtClean="0"/>
            <a:t>(усвідомлення комп’ютера як універсального виконавця алгоритмів і універсального засобу конструювання алгоритмів)</a:t>
          </a:r>
          <a:endParaRPr lang="ru-RU" sz="2000" dirty="0"/>
        </a:p>
      </dgm:t>
    </dgm:pt>
    <dgm:pt modelId="{4949D005-AE81-4505-AD3A-9349197513D3}" type="parTrans" cxnId="{07CB598C-C6DA-46A8-9D75-7FC73D7E0840}">
      <dgm:prSet/>
      <dgm:spPr/>
      <dgm:t>
        <a:bodyPr/>
        <a:lstStyle/>
        <a:p>
          <a:endParaRPr lang="ru-RU"/>
        </a:p>
      </dgm:t>
    </dgm:pt>
    <dgm:pt modelId="{BF5BE9DC-C09B-482E-A522-62376B7A244B}" type="sibTrans" cxnId="{07CB598C-C6DA-46A8-9D75-7FC73D7E0840}">
      <dgm:prSet/>
      <dgm:spPr/>
      <dgm:t>
        <a:bodyPr/>
        <a:lstStyle/>
        <a:p>
          <a:endParaRPr lang="ru-RU"/>
        </a:p>
      </dgm:t>
    </dgm:pt>
    <dgm:pt modelId="{F09E0D3C-D149-4C97-9E8E-8C11284C45F0}">
      <dgm:prSet phldrT="[Текст]"/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54164BBF-2224-4B96-ADE9-DD01209056B5}" type="parTrans" cxnId="{79AD723E-E9DC-45F6-B5A5-4717B08A29EA}">
      <dgm:prSet/>
      <dgm:spPr/>
      <dgm:t>
        <a:bodyPr/>
        <a:lstStyle/>
        <a:p>
          <a:endParaRPr lang="ru-RU"/>
        </a:p>
      </dgm:t>
    </dgm:pt>
    <dgm:pt modelId="{1CD1E2E9-923A-4449-A8D6-45D167A28448}" type="sibTrans" cxnId="{79AD723E-E9DC-45F6-B5A5-4717B08A29EA}">
      <dgm:prSet/>
      <dgm:spPr/>
      <dgm:t>
        <a:bodyPr/>
        <a:lstStyle/>
        <a:p>
          <a:endParaRPr lang="ru-RU"/>
        </a:p>
      </dgm:t>
    </dgm:pt>
    <dgm:pt modelId="{678E3A96-4D13-4793-9021-A7CF01B11F19}">
      <dgm:prSet phldrT="[Текст]" custT="1"/>
      <dgm:spPr/>
      <dgm:t>
        <a:bodyPr/>
        <a:lstStyle/>
        <a:p>
          <a:pPr algn="ctr"/>
          <a:r>
            <a:rPr lang="uk-UA" sz="2000" b="1" dirty="0" smtClean="0">
              <a:solidFill>
                <a:srgbClr val="FF0000"/>
              </a:solidFill>
            </a:rPr>
            <a:t>модельна</a:t>
          </a:r>
          <a:r>
            <a:rPr lang="uk-UA" sz="2000" dirty="0" smtClean="0"/>
            <a:t> (усвідомлення комп’ютера як універсального засобу інформаційного моделювання)</a:t>
          </a:r>
          <a:endParaRPr lang="ru-RU" sz="2000" dirty="0"/>
        </a:p>
      </dgm:t>
    </dgm:pt>
    <dgm:pt modelId="{84966A6A-8E50-465A-9F66-3A07C787E76D}" type="parTrans" cxnId="{5C15D567-E0E2-4D76-BCB5-548AEA7D1074}">
      <dgm:prSet/>
      <dgm:spPr/>
      <dgm:t>
        <a:bodyPr/>
        <a:lstStyle/>
        <a:p>
          <a:endParaRPr lang="ru-RU"/>
        </a:p>
      </dgm:t>
    </dgm:pt>
    <dgm:pt modelId="{207B332B-9241-43FF-BE05-F3322F18B391}" type="sibTrans" cxnId="{5C15D567-E0E2-4D76-BCB5-548AEA7D1074}">
      <dgm:prSet/>
      <dgm:spPr/>
      <dgm:t>
        <a:bodyPr/>
        <a:lstStyle/>
        <a:p>
          <a:endParaRPr lang="ru-RU"/>
        </a:p>
      </dgm:t>
    </dgm:pt>
    <dgm:pt modelId="{D78B96A1-4B1E-4429-9E8D-9D8AB54A0383}" type="pres">
      <dgm:prSet presAssocID="{BD1FA911-C903-4315-83EE-3839F4A37A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2A0535-DC1B-4CA3-B056-2DBDE3AD635D}" type="pres">
      <dgm:prSet presAssocID="{A4B55739-8108-4E2D-890F-AC5DC8352342}" presName="compositeNode" presStyleCnt="0">
        <dgm:presLayoutVars>
          <dgm:bulletEnabled val="1"/>
        </dgm:presLayoutVars>
      </dgm:prSet>
      <dgm:spPr/>
    </dgm:pt>
    <dgm:pt modelId="{12CD9DDA-AD79-4BE1-BB08-DD67EC4CA76F}" type="pres">
      <dgm:prSet presAssocID="{A4B55739-8108-4E2D-890F-AC5DC8352342}" presName="bgRect" presStyleLbl="node1" presStyleIdx="0" presStyleCnt="3" custScaleX="108873"/>
      <dgm:spPr/>
      <dgm:t>
        <a:bodyPr/>
        <a:lstStyle/>
        <a:p>
          <a:endParaRPr lang="ru-RU"/>
        </a:p>
      </dgm:t>
    </dgm:pt>
    <dgm:pt modelId="{9D389C5D-D09D-40B4-901A-D68E4B16E22B}" type="pres">
      <dgm:prSet presAssocID="{A4B55739-8108-4E2D-890F-AC5DC835234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F2621-E671-4D8D-AF24-5E9802B34C7D}" type="pres">
      <dgm:prSet presAssocID="{A4B55739-8108-4E2D-890F-AC5DC835234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F905F-14CC-4C03-B737-657BB72A925D}" type="pres">
      <dgm:prSet presAssocID="{A3F68E5E-1793-4924-B286-6259B0840B0A}" presName="hSp" presStyleCnt="0"/>
      <dgm:spPr/>
    </dgm:pt>
    <dgm:pt modelId="{BB1312B5-FAE6-4EA9-B437-7CBADBCEC7BE}" type="pres">
      <dgm:prSet presAssocID="{A3F68E5E-1793-4924-B286-6259B0840B0A}" presName="vProcSp" presStyleCnt="0"/>
      <dgm:spPr/>
    </dgm:pt>
    <dgm:pt modelId="{0858EB4B-7FC1-474E-8D04-4D16BA5B58E1}" type="pres">
      <dgm:prSet presAssocID="{A3F68E5E-1793-4924-B286-6259B0840B0A}" presName="vSp1" presStyleCnt="0"/>
      <dgm:spPr/>
    </dgm:pt>
    <dgm:pt modelId="{D5DDAA37-CF3B-4221-AE05-D9D0062E3476}" type="pres">
      <dgm:prSet presAssocID="{A3F68E5E-1793-4924-B286-6259B0840B0A}" presName="simulatedConn" presStyleLbl="solidFgAcc1" presStyleIdx="0" presStyleCnt="2"/>
      <dgm:spPr/>
    </dgm:pt>
    <dgm:pt modelId="{3A53EF9A-5C24-406E-898E-78E03868D45F}" type="pres">
      <dgm:prSet presAssocID="{A3F68E5E-1793-4924-B286-6259B0840B0A}" presName="vSp2" presStyleCnt="0"/>
      <dgm:spPr/>
    </dgm:pt>
    <dgm:pt modelId="{C85A9801-6DF5-4417-A1AA-CD726AB5FE29}" type="pres">
      <dgm:prSet presAssocID="{A3F68E5E-1793-4924-B286-6259B0840B0A}" presName="sibTrans" presStyleCnt="0"/>
      <dgm:spPr/>
    </dgm:pt>
    <dgm:pt modelId="{7449AEBE-F052-4DA7-BDCB-5C269346CCE9}" type="pres">
      <dgm:prSet presAssocID="{816B28E9-5C5A-4689-BECE-69048CFB04B9}" presName="compositeNode" presStyleCnt="0">
        <dgm:presLayoutVars>
          <dgm:bulletEnabled val="1"/>
        </dgm:presLayoutVars>
      </dgm:prSet>
      <dgm:spPr/>
    </dgm:pt>
    <dgm:pt modelId="{16E9D721-F1E6-470B-8BF9-F27516A05F52}" type="pres">
      <dgm:prSet presAssocID="{816B28E9-5C5A-4689-BECE-69048CFB04B9}" presName="bgRect" presStyleLbl="node1" presStyleIdx="1" presStyleCnt="3" custScaleX="133288"/>
      <dgm:spPr/>
      <dgm:t>
        <a:bodyPr/>
        <a:lstStyle/>
        <a:p>
          <a:endParaRPr lang="ru-RU"/>
        </a:p>
      </dgm:t>
    </dgm:pt>
    <dgm:pt modelId="{B81B814A-B69A-46B9-9EC6-D0987F2FA01C}" type="pres">
      <dgm:prSet presAssocID="{816B28E9-5C5A-4689-BECE-69048CFB04B9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5046E-821E-46D6-A48E-8CB6A1EC6452}" type="pres">
      <dgm:prSet presAssocID="{816B28E9-5C5A-4689-BECE-69048CFB04B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23C1F-497E-4852-9D3B-6758737E0CC6}" type="pres">
      <dgm:prSet presAssocID="{F481E853-E349-4DBB-946E-B04BCC009E56}" presName="hSp" presStyleCnt="0"/>
      <dgm:spPr/>
    </dgm:pt>
    <dgm:pt modelId="{E69BDA71-6FB6-4581-8E47-763A3A2A54CB}" type="pres">
      <dgm:prSet presAssocID="{F481E853-E349-4DBB-946E-B04BCC009E56}" presName="vProcSp" presStyleCnt="0"/>
      <dgm:spPr/>
    </dgm:pt>
    <dgm:pt modelId="{94F996D1-C3F1-42B1-9C2B-BAE21784A82F}" type="pres">
      <dgm:prSet presAssocID="{F481E853-E349-4DBB-946E-B04BCC009E56}" presName="vSp1" presStyleCnt="0"/>
      <dgm:spPr/>
    </dgm:pt>
    <dgm:pt modelId="{5D1B7135-5EC4-4F9B-9435-BD5BD4093575}" type="pres">
      <dgm:prSet presAssocID="{F481E853-E349-4DBB-946E-B04BCC009E56}" presName="simulatedConn" presStyleLbl="solidFgAcc1" presStyleIdx="1" presStyleCnt="2"/>
      <dgm:spPr/>
    </dgm:pt>
    <dgm:pt modelId="{360150D1-53FC-49A1-8416-7E097EAE60DE}" type="pres">
      <dgm:prSet presAssocID="{F481E853-E349-4DBB-946E-B04BCC009E56}" presName="vSp2" presStyleCnt="0"/>
      <dgm:spPr/>
    </dgm:pt>
    <dgm:pt modelId="{4A8488E7-E159-4032-9EA5-428E6A71F4BC}" type="pres">
      <dgm:prSet presAssocID="{F481E853-E349-4DBB-946E-B04BCC009E56}" presName="sibTrans" presStyleCnt="0"/>
      <dgm:spPr/>
    </dgm:pt>
    <dgm:pt modelId="{5D03D6F2-E025-4C2C-95CB-B02CDBAADB7D}" type="pres">
      <dgm:prSet presAssocID="{F09E0D3C-D149-4C97-9E8E-8C11284C45F0}" presName="compositeNode" presStyleCnt="0">
        <dgm:presLayoutVars>
          <dgm:bulletEnabled val="1"/>
        </dgm:presLayoutVars>
      </dgm:prSet>
      <dgm:spPr/>
    </dgm:pt>
    <dgm:pt modelId="{A06D040E-C335-4C21-90DE-C4F65A14EB0A}" type="pres">
      <dgm:prSet presAssocID="{F09E0D3C-D149-4C97-9E8E-8C11284C45F0}" presName="bgRect" presStyleLbl="node1" presStyleIdx="2" presStyleCnt="3"/>
      <dgm:spPr/>
      <dgm:t>
        <a:bodyPr/>
        <a:lstStyle/>
        <a:p>
          <a:endParaRPr lang="ru-RU"/>
        </a:p>
      </dgm:t>
    </dgm:pt>
    <dgm:pt modelId="{9D1F18B9-185C-4211-9A5B-576521F9AC59}" type="pres">
      <dgm:prSet presAssocID="{F09E0D3C-D149-4C97-9E8E-8C11284C45F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5B5B1-CB63-4E62-BA57-AF918C4BA246}" type="pres">
      <dgm:prSet presAssocID="{F09E0D3C-D149-4C97-9E8E-8C11284C45F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1F9264-F0C1-4CC8-B034-1D149F5EB302}" type="presOf" srcId="{F09E0D3C-D149-4C97-9E8E-8C11284C45F0}" destId="{A06D040E-C335-4C21-90DE-C4F65A14EB0A}" srcOrd="0" destOrd="0" presId="urn:microsoft.com/office/officeart/2005/8/layout/hProcess7#1"/>
    <dgm:cxn modelId="{4F173491-EF5A-4BDE-85EA-AA62242785E0}" type="presOf" srcId="{190189E9-D99E-4BCA-B356-02A6BE320761}" destId="{D975046E-821E-46D6-A48E-8CB6A1EC6452}" srcOrd="0" destOrd="0" presId="urn:microsoft.com/office/officeart/2005/8/layout/hProcess7#1"/>
    <dgm:cxn modelId="{B0391E59-48EA-47C9-8CCC-A451BA5231CC}" srcId="{BD1FA911-C903-4315-83EE-3839F4A37AB7}" destId="{A4B55739-8108-4E2D-890F-AC5DC8352342}" srcOrd="0" destOrd="0" parTransId="{17BFCE53-59F7-4415-9070-5A503970EF73}" sibTransId="{A3F68E5E-1793-4924-B286-6259B0840B0A}"/>
    <dgm:cxn modelId="{5EC402CF-8DCC-492C-9A47-7AA6132653E1}" srcId="{BD1FA911-C903-4315-83EE-3839F4A37AB7}" destId="{816B28E9-5C5A-4689-BECE-69048CFB04B9}" srcOrd="1" destOrd="0" parTransId="{145A1903-D32B-4515-B12E-D16EE9CF585D}" sibTransId="{F481E853-E349-4DBB-946E-B04BCC009E56}"/>
    <dgm:cxn modelId="{147D33D4-C8A7-4BD4-A8EF-6C9CBA1102F5}" type="presOf" srcId="{816B28E9-5C5A-4689-BECE-69048CFB04B9}" destId="{16E9D721-F1E6-470B-8BF9-F27516A05F52}" srcOrd="0" destOrd="0" presId="urn:microsoft.com/office/officeart/2005/8/layout/hProcess7#1"/>
    <dgm:cxn modelId="{0D3FD16B-8576-4184-81C1-D2146F0B3DF0}" type="presOf" srcId="{F09E0D3C-D149-4C97-9E8E-8C11284C45F0}" destId="{9D1F18B9-185C-4211-9A5B-576521F9AC59}" srcOrd="1" destOrd="0" presId="urn:microsoft.com/office/officeart/2005/8/layout/hProcess7#1"/>
    <dgm:cxn modelId="{38A65338-29CB-4DE4-831E-43B7052BA110}" type="presOf" srcId="{816B28E9-5C5A-4689-BECE-69048CFB04B9}" destId="{B81B814A-B69A-46B9-9EC6-D0987F2FA01C}" srcOrd="1" destOrd="0" presId="urn:microsoft.com/office/officeart/2005/8/layout/hProcess7#1"/>
    <dgm:cxn modelId="{FD138880-CEE5-4E32-8C0B-FDD5BE32A201}" type="presOf" srcId="{BD1FA911-C903-4315-83EE-3839F4A37AB7}" destId="{D78B96A1-4B1E-4429-9E8D-9D8AB54A0383}" srcOrd="0" destOrd="0" presId="urn:microsoft.com/office/officeart/2005/8/layout/hProcess7#1"/>
    <dgm:cxn modelId="{A243529D-E3ED-447C-8E7A-486ECB49A946}" type="presOf" srcId="{A4B55739-8108-4E2D-890F-AC5DC8352342}" destId="{12CD9DDA-AD79-4BE1-BB08-DD67EC4CA76F}" srcOrd="0" destOrd="0" presId="urn:microsoft.com/office/officeart/2005/8/layout/hProcess7#1"/>
    <dgm:cxn modelId="{79AD723E-E9DC-45F6-B5A5-4717B08A29EA}" srcId="{BD1FA911-C903-4315-83EE-3839F4A37AB7}" destId="{F09E0D3C-D149-4C97-9E8E-8C11284C45F0}" srcOrd="2" destOrd="0" parTransId="{54164BBF-2224-4B96-ADE9-DD01209056B5}" sibTransId="{1CD1E2E9-923A-4449-A8D6-45D167A28448}"/>
    <dgm:cxn modelId="{91FE3E60-8006-4C7E-BC91-CF8C8CFA574B}" srcId="{A4B55739-8108-4E2D-890F-AC5DC8352342}" destId="{64E62DEA-16E1-418E-957A-D54B039F3783}" srcOrd="0" destOrd="0" parTransId="{7BE5B604-000F-4BAB-AF33-3087E71FCFD5}" sibTransId="{75EFC825-1BAF-4290-818D-86981566AB86}"/>
    <dgm:cxn modelId="{5C15D567-E0E2-4D76-BCB5-548AEA7D1074}" srcId="{F09E0D3C-D149-4C97-9E8E-8C11284C45F0}" destId="{678E3A96-4D13-4793-9021-A7CF01B11F19}" srcOrd="0" destOrd="0" parTransId="{84966A6A-8E50-465A-9F66-3A07C787E76D}" sibTransId="{207B332B-9241-43FF-BE05-F3322F18B391}"/>
    <dgm:cxn modelId="{6156339A-40A0-4657-AC88-B69950899894}" type="presOf" srcId="{678E3A96-4D13-4793-9021-A7CF01B11F19}" destId="{65E5B5B1-CB63-4E62-BA57-AF918C4BA246}" srcOrd="0" destOrd="0" presId="urn:microsoft.com/office/officeart/2005/8/layout/hProcess7#1"/>
    <dgm:cxn modelId="{F540A2EA-7194-40F7-9352-F482150438A1}" type="presOf" srcId="{A4B55739-8108-4E2D-890F-AC5DC8352342}" destId="{9D389C5D-D09D-40B4-901A-D68E4B16E22B}" srcOrd="1" destOrd="0" presId="urn:microsoft.com/office/officeart/2005/8/layout/hProcess7#1"/>
    <dgm:cxn modelId="{11D66F88-881A-45E6-9F5B-6DACB7BD9EA0}" type="presOf" srcId="{64E62DEA-16E1-418E-957A-D54B039F3783}" destId="{85BF2621-E671-4D8D-AF24-5E9802B34C7D}" srcOrd="0" destOrd="0" presId="urn:microsoft.com/office/officeart/2005/8/layout/hProcess7#1"/>
    <dgm:cxn modelId="{07CB598C-C6DA-46A8-9D75-7FC73D7E0840}" srcId="{816B28E9-5C5A-4689-BECE-69048CFB04B9}" destId="{190189E9-D99E-4BCA-B356-02A6BE320761}" srcOrd="0" destOrd="0" parTransId="{4949D005-AE81-4505-AD3A-9349197513D3}" sibTransId="{BF5BE9DC-C09B-482E-A522-62376B7A244B}"/>
    <dgm:cxn modelId="{EE0B443E-A2BB-4426-919D-BDFDF8AB4F39}" type="presParOf" srcId="{D78B96A1-4B1E-4429-9E8D-9D8AB54A0383}" destId="{632A0535-DC1B-4CA3-B056-2DBDE3AD635D}" srcOrd="0" destOrd="0" presId="urn:microsoft.com/office/officeart/2005/8/layout/hProcess7#1"/>
    <dgm:cxn modelId="{8A4CBC44-C816-4916-A452-63117061D4BA}" type="presParOf" srcId="{632A0535-DC1B-4CA3-B056-2DBDE3AD635D}" destId="{12CD9DDA-AD79-4BE1-BB08-DD67EC4CA76F}" srcOrd="0" destOrd="0" presId="urn:microsoft.com/office/officeart/2005/8/layout/hProcess7#1"/>
    <dgm:cxn modelId="{28BB0CCE-4E4D-4ABB-A65D-1713C9AED59F}" type="presParOf" srcId="{632A0535-DC1B-4CA3-B056-2DBDE3AD635D}" destId="{9D389C5D-D09D-40B4-901A-D68E4B16E22B}" srcOrd="1" destOrd="0" presId="urn:microsoft.com/office/officeart/2005/8/layout/hProcess7#1"/>
    <dgm:cxn modelId="{85327AD9-A702-4F0F-BFE5-A0A70AAFEA71}" type="presParOf" srcId="{632A0535-DC1B-4CA3-B056-2DBDE3AD635D}" destId="{85BF2621-E671-4D8D-AF24-5E9802B34C7D}" srcOrd="2" destOrd="0" presId="urn:microsoft.com/office/officeart/2005/8/layout/hProcess7#1"/>
    <dgm:cxn modelId="{EBE24611-C799-44B5-982E-7B61E64B3C4B}" type="presParOf" srcId="{D78B96A1-4B1E-4429-9E8D-9D8AB54A0383}" destId="{6BFF905F-14CC-4C03-B737-657BB72A925D}" srcOrd="1" destOrd="0" presId="urn:microsoft.com/office/officeart/2005/8/layout/hProcess7#1"/>
    <dgm:cxn modelId="{34CF4524-2CD4-4D61-A6A7-51D883E49115}" type="presParOf" srcId="{D78B96A1-4B1E-4429-9E8D-9D8AB54A0383}" destId="{BB1312B5-FAE6-4EA9-B437-7CBADBCEC7BE}" srcOrd="2" destOrd="0" presId="urn:microsoft.com/office/officeart/2005/8/layout/hProcess7#1"/>
    <dgm:cxn modelId="{148E311B-19DB-4853-AEB6-8EC4028E0567}" type="presParOf" srcId="{BB1312B5-FAE6-4EA9-B437-7CBADBCEC7BE}" destId="{0858EB4B-7FC1-474E-8D04-4D16BA5B58E1}" srcOrd="0" destOrd="0" presId="urn:microsoft.com/office/officeart/2005/8/layout/hProcess7#1"/>
    <dgm:cxn modelId="{C6E7B373-4280-4662-891A-53D7D0D974E6}" type="presParOf" srcId="{BB1312B5-FAE6-4EA9-B437-7CBADBCEC7BE}" destId="{D5DDAA37-CF3B-4221-AE05-D9D0062E3476}" srcOrd="1" destOrd="0" presId="urn:microsoft.com/office/officeart/2005/8/layout/hProcess7#1"/>
    <dgm:cxn modelId="{7CF030D9-699A-451A-8CFF-19ABC582F8E8}" type="presParOf" srcId="{BB1312B5-FAE6-4EA9-B437-7CBADBCEC7BE}" destId="{3A53EF9A-5C24-406E-898E-78E03868D45F}" srcOrd="2" destOrd="0" presId="urn:microsoft.com/office/officeart/2005/8/layout/hProcess7#1"/>
    <dgm:cxn modelId="{8BB598D0-FFAC-4A1E-B305-C7A5967E3FEC}" type="presParOf" srcId="{D78B96A1-4B1E-4429-9E8D-9D8AB54A0383}" destId="{C85A9801-6DF5-4417-A1AA-CD726AB5FE29}" srcOrd="3" destOrd="0" presId="urn:microsoft.com/office/officeart/2005/8/layout/hProcess7#1"/>
    <dgm:cxn modelId="{0BE23F4C-4240-4DB0-A27D-A976F321AC6B}" type="presParOf" srcId="{D78B96A1-4B1E-4429-9E8D-9D8AB54A0383}" destId="{7449AEBE-F052-4DA7-BDCB-5C269346CCE9}" srcOrd="4" destOrd="0" presId="urn:microsoft.com/office/officeart/2005/8/layout/hProcess7#1"/>
    <dgm:cxn modelId="{ECA6D811-F5A6-4A84-BB34-9C937E5D5685}" type="presParOf" srcId="{7449AEBE-F052-4DA7-BDCB-5C269346CCE9}" destId="{16E9D721-F1E6-470B-8BF9-F27516A05F52}" srcOrd="0" destOrd="0" presId="urn:microsoft.com/office/officeart/2005/8/layout/hProcess7#1"/>
    <dgm:cxn modelId="{CB54A6D1-6E27-480A-9955-AD5AB229EE19}" type="presParOf" srcId="{7449AEBE-F052-4DA7-BDCB-5C269346CCE9}" destId="{B81B814A-B69A-46B9-9EC6-D0987F2FA01C}" srcOrd="1" destOrd="0" presId="urn:microsoft.com/office/officeart/2005/8/layout/hProcess7#1"/>
    <dgm:cxn modelId="{47A7ED15-508D-4A22-A8B4-0738ED583EF6}" type="presParOf" srcId="{7449AEBE-F052-4DA7-BDCB-5C269346CCE9}" destId="{D975046E-821E-46D6-A48E-8CB6A1EC6452}" srcOrd="2" destOrd="0" presId="urn:microsoft.com/office/officeart/2005/8/layout/hProcess7#1"/>
    <dgm:cxn modelId="{2FCCEB54-6FD1-4A0E-A4D6-5584CCEECC1C}" type="presParOf" srcId="{D78B96A1-4B1E-4429-9E8D-9D8AB54A0383}" destId="{D9B23C1F-497E-4852-9D3B-6758737E0CC6}" srcOrd="5" destOrd="0" presId="urn:microsoft.com/office/officeart/2005/8/layout/hProcess7#1"/>
    <dgm:cxn modelId="{98E4C035-F5B9-4FA4-91FB-C620926C309B}" type="presParOf" srcId="{D78B96A1-4B1E-4429-9E8D-9D8AB54A0383}" destId="{E69BDA71-6FB6-4581-8E47-763A3A2A54CB}" srcOrd="6" destOrd="0" presId="urn:microsoft.com/office/officeart/2005/8/layout/hProcess7#1"/>
    <dgm:cxn modelId="{2F393ADE-C807-4987-8073-E96CC63A6724}" type="presParOf" srcId="{E69BDA71-6FB6-4581-8E47-763A3A2A54CB}" destId="{94F996D1-C3F1-42B1-9C2B-BAE21784A82F}" srcOrd="0" destOrd="0" presId="urn:microsoft.com/office/officeart/2005/8/layout/hProcess7#1"/>
    <dgm:cxn modelId="{D5FF03BD-D274-437C-B54C-0B5476E7181A}" type="presParOf" srcId="{E69BDA71-6FB6-4581-8E47-763A3A2A54CB}" destId="{5D1B7135-5EC4-4F9B-9435-BD5BD4093575}" srcOrd="1" destOrd="0" presId="urn:microsoft.com/office/officeart/2005/8/layout/hProcess7#1"/>
    <dgm:cxn modelId="{1EE7D583-699D-444A-881E-FE56C9DFD618}" type="presParOf" srcId="{E69BDA71-6FB6-4581-8E47-763A3A2A54CB}" destId="{360150D1-53FC-49A1-8416-7E097EAE60DE}" srcOrd="2" destOrd="0" presId="urn:microsoft.com/office/officeart/2005/8/layout/hProcess7#1"/>
    <dgm:cxn modelId="{091F86B4-51BF-48D6-A3F8-96DAA57C90AC}" type="presParOf" srcId="{D78B96A1-4B1E-4429-9E8D-9D8AB54A0383}" destId="{4A8488E7-E159-4032-9EA5-428E6A71F4BC}" srcOrd="7" destOrd="0" presId="urn:microsoft.com/office/officeart/2005/8/layout/hProcess7#1"/>
    <dgm:cxn modelId="{4F40F9D1-B8DD-4247-B703-91B4757BD8DA}" type="presParOf" srcId="{D78B96A1-4B1E-4429-9E8D-9D8AB54A0383}" destId="{5D03D6F2-E025-4C2C-95CB-B02CDBAADB7D}" srcOrd="8" destOrd="0" presId="urn:microsoft.com/office/officeart/2005/8/layout/hProcess7#1"/>
    <dgm:cxn modelId="{DEE20D1C-7240-4403-AE71-599685525409}" type="presParOf" srcId="{5D03D6F2-E025-4C2C-95CB-B02CDBAADB7D}" destId="{A06D040E-C335-4C21-90DE-C4F65A14EB0A}" srcOrd="0" destOrd="0" presId="urn:microsoft.com/office/officeart/2005/8/layout/hProcess7#1"/>
    <dgm:cxn modelId="{03612905-7E55-405B-85DF-3580A3D3D181}" type="presParOf" srcId="{5D03D6F2-E025-4C2C-95CB-B02CDBAADB7D}" destId="{9D1F18B9-185C-4211-9A5B-576521F9AC59}" srcOrd="1" destOrd="0" presId="urn:microsoft.com/office/officeart/2005/8/layout/hProcess7#1"/>
    <dgm:cxn modelId="{F36E1794-874B-4947-878B-6263EC633684}" type="presParOf" srcId="{5D03D6F2-E025-4C2C-95CB-B02CDBAADB7D}" destId="{65E5B5B1-CB63-4E62-BA57-AF918C4BA246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1FA911-C903-4315-83EE-3839F4A37AB7}" type="doc">
      <dgm:prSet loTypeId="urn:microsoft.com/office/officeart/2005/8/layout/hProcess7#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B55739-8108-4E2D-890F-AC5DC8352342}">
      <dgm:prSet phldrT="[Текст]"/>
      <dgm:spPr/>
      <dgm:t>
        <a:bodyPr/>
        <a:lstStyle/>
        <a:p>
          <a:r>
            <a:rPr lang="en-US" dirty="0" smtClean="0"/>
            <a:t>4</a:t>
          </a:r>
          <a:endParaRPr lang="ru-RU" dirty="0"/>
        </a:p>
      </dgm:t>
    </dgm:pt>
    <dgm:pt modelId="{17BFCE53-59F7-4415-9070-5A503970EF73}" type="parTrans" cxnId="{B0391E59-48EA-47C9-8CCC-A451BA5231CC}">
      <dgm:prSet/>
      <dgm:spPr/>
      <dgm:t>
        <a:bodyPr/>
        <a:lstStyle/>
        <a:p>
          <a:endParaRPr lang="ru-RU"/>
        </a:p>
      </dgm:t>
    </dgm:pt>
    <dgm:pt modelId="{A3F68E5E-1793-4924-B286-6259B0840B0A}" type="sibTrans" cxnId="{B0391E59-48EA-47C9-8CCC-A451BA5231CC}">
      <dgm:prSet/>
      <dgm:spPr/>
      <dgm:t>
        <a:bodyPr/>
        <a:lstStyle/>
        <a:p>
          <a:endParaRPr lang="ru-RU"/>
        </a:p>
      </dgm:t>
    </dgm:pt>
    <dgm:pt modelId="{64E62DEA-16E1-418E-957A-D54B039F3783}">
      <dgm:prSet phldrT="[Текст]" custT="1"/>
      <dgm:spPr/>
      <dgm:t>
        <a:bodyPr/>
        <a:lstStyle/>
        <a:p>
          <a:pPr algn="ctr"/>
          <a:r>
            <a:rPr lang="uk-UA" sz="2000" b="1" dirty="0" smtClean="0">
              <a:solidFill>
                <a:srgbClr val="FF0000"/>
              </a:solidFill>
            </a:rPr>
            <a:t>дослідницька  </a:t>
          </a:r>
          <a:r>
            <a:rPr lang="uk-UA" sz="2000" dirty="0" smtClean="0"/>
            <a:t>(усвідомлення </a:t>
          </a:r>
          <a:r>
            <a:rPr lang="uk-UA" sz="2000" dirty="0" err="1" smtClean="0"/>
            <a:t>комп</a:t>
          </a:r>
          <a:r>
            <a:rPr lang="ru-RU" sz="2000" dirty="0" smtClean="0"/>
            <a:t>’</a:t>
          </a:r>
          <a:r>
            <a:rPr lang="uk-UA" sz="2000" dirty="0" err="1" smtClean="0"/>
            <a:t>ютера</a:t>
          </a:r>
          <a:r>
            <a:rPr lang="uk-UA" sz="2000" dirty="0" smtClean="0"/>
            <a:t> як універсального технічного засобу автоматизації навчальних досліджень)</a:t>
          </a:r>
          <a:endParaRPr lang="ru-RU" sz="2000" dirty="0"/>
        </a:p>
      </dgm:t>
    </dgm:pt>
    <dgm:pt modelId="{7BE5B604-000F-4BAB-AF33-3087E71FCFD5}" type="parTrans" cxnId="{91FE3E60-8006-4C7E-BC91-CF8C8CFA574B}">
      <dgm:prSet/>
      <dgm:spPr/>
      <dgm:t>
        <a:bodyPr/>
        <a:lstStyle/>
        <a:p>
          <a:endParaRPr lang="ru-RU"/>
        </a:p>
      </dgm:t>
    </dgm:pt>
    <dgm:pt modelId="{75EFC825-1BAF-4290-818D-86981566AB86}" type="sibTrans" cxnId="{91FE3E60-8006-4C7E-BC91-CF8C8CFA574B}">
      <dgm:prSet/>
      <dgm:spPr/>
      <dgm:t>
        <a:bodyPr/>
        <a:lstStyle/>
        <a:p>
          <a:endParaRPr lang="ru-RU"/>
        </a:p>
      </dgm:t>
    </dgm:pt>
    <dgm:pt modelId="{816B28E9-5C5A-4689-BECE-69048CFB04B9}">
      <dgm:prSet phldrT="[Текст]"/>
      <dgm:spPr/>
      <dgm:t>
        <a:bodyPr/>
        <a:lstStyle/>
        <a:p>
          <a:r>
            <a:rPr lang="en-US" dirty="0" smtClean="0"/>
            <a:t>5</a:t>
          </a:r>
          <a:endParaRPr lang="ru-RU" dirty="0"/>
        </a:p>
      </dgm:t>
    </dgm:pt>
    <dgm:pt modelId="{145A1903-D32B-4515-B12E-D16EE9CF585D}" type="parTrans" cxnId="{5EC402CF-8DCC-492C-9A47-7AA6132653E1}">
      <dgm:prSet/>
      <dgm:spPr/>
      <dgm:t>
        <a:bodyPr/>
        <a:lstStyle/>
        <a:p>
          <a:endParaRPr lang="ru-RU"/>
        </a:p>
      </dgm:t>
    </dgm:pt>
    <dgm:pt modelId="{F481E853-E349-4DBB-946E-B04BCC009E56}" type="sibTrans" cxnId="{5EC402CF-8DCC-492C-9A47-7AA6132653E1}">
      <dgm:prSet/>
      <dgm:spPr/>
      <dgm:t>
        <a:bodyPr/>
        <a:lstStyle/>
        <a:p>
          <a:endParaRPr lang="ru-RU"/>
        </a:p>
      </dgm:t>
    </dgm:pt>
    <dgm:pt modelId="{190189E9-D99E-4BCA-B356-02A6BE320761}">
      <dgm:prSet phldrT="[Текст]" custT="1"/>
      <dgm:spPr/>
      <dgm:t>
        <a:bodyPr/>
        <a:lstStyle/>
        <a:p>
          <a:pPr algn="ctr"/>
          <a:r>
            <a:rPr lang="uk-UA" sz="2000" b="1" dirty="0" smtClean="0">
              <a:solidFill>
                <a:srgbClr val="FF0000"/>
              </a:solidFill>
            </a:rPr>
            <a:t>методологічна</a:t>
          </a:r>
          <a:r>
            <a:rPr lang="uk-UA" sz="2000" dirty="0" smtClean="0"/>
            <a:t> (усвідомлення </a:t>
          </a:r>
          <a:r>
            <a:rPr lang="uk-UA" sz="2000" dirty="0" err="1" smtClean="0"/>
            <a:t>комп</a:t>
          </a:r>
          <a:r>
            <a:rPr lang="ru-RU" sz="2000" dirty="0" smtClean="0"/>
            <a:t>’</a:t>
          </a:r>
          <a:r>
            <a:rPr lang="uk-UA" sz="2000" dirty="0" err="1" smtClean="0"/>
            <a:t>ютера</a:t>
          </a:r>
          <a:r>
            <a:rPr lang="uk-UA" sz="2000" dirty="0" smtClean="0"/>
            <a:t> як основи інтелектуального технологічного середовища)</a:t>
          </a:r>
          <a:endParaRPr lang="ru-RU" sz="2000" dirty="0"/>
        </a:p>
      </dgm:t>
    </dgm:pt>
    <dgm:pt modelId="{4949D005-AE81-4505-AD3A-9349197513D3}" type="parTrans" cxnId="{07CB598C-C6DA-46A8-9D75-7FC73D7E0840}">
      <dgm:prSet/>
      <dgm:spPr/>
      <dgm:t>
        <a:bodyPr/>
        <a:lstStyle/>
        <a:p>
          <a:endParaRPr lang="ru-RU"/>
        </a:p>
      </dgm:t>
    </dgm:pt>
    <dgm:pt modelId="{BF5BE9DC-C09B-482E-A522-62376B7A244B}" type="sibTrans" cxnId="{07CB598C-C6DA-46A8-9D75-7FC73D7E0840}">
      <dgm:prSet/>
      <dgm:spPr/>
      <dgm:t>
        <a:bodyPr/>
        <a:lstStyle/>
        <a:p>
          <a:endParaRPr lang="ru-RU"/>
        </a:p>
      </dgm:t>
    </dgm:pt>
    <dgm:pt modelId="{D78B96A1-4B1E-4429-9E8D-9D8AB54A0383}" type="pres">
      <dgm:prSet presAssocID="{BD1FA911-C903-4315-83EE-3839F4A37A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2A0535-DC1B-4CA3-B056-2DBDE3AD635D}" type="pres">
      <dgm:prSet presAssocID="{A4B55739-8108-4E2D-890F-AC5DC8352342}" presName="compositeNode" presStyleCnt="0">
        <dgm:presLayoutVars>
          <dgm:bulletEnabled val="1"/>
        </dgm:presLayoutVars>
      </dgm:prSet>
      <dgm:spPr/>
    </dgm:pt>
    <dgm:pt modelId="{12CD9DDA-AD79-4BE1-BB08-DD67EC4CA76F}" type="pres">
      <dgm:prSet presAssocID="{A4B55739-8108-4E2D-890F-AC5DC8352342}" presName="bgRect" presStyleLbl="node1" presStyleIdx="0" presStyleCnt="2" custLinFactNeighborX="-359"/>
      <dgm:spPr/>
      <dgm:t>
        <a:bodyPr/>
        <a:lstStyle/>
        <a:p>
          <a:endParaRPr lang="ru-RU"/>
        </a:p>
      </dgm:t>
    </dgm:pt>
    <dgm:pt modelId="{9D389C5D-D09D-40B4-901A-D68E4B16E22B}" type="pres">
      <dgm:prSet presAssocID="{A4B55739-8108-4E2D-890F-AC5DC8352342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F2621-E671-4D8D-AF24-5E9802B34C7D}" type="pres">
      <dgm:prSet presAssocID="{A4B55739-8108-4E2D-890F-AC5DC8352342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F905F-14CC-4C03-B737-657BB72A925D}" type="pres">
      <dgm:prSet presAssocID="{A3F68E5E-1793-4924-B286-6259B0840B0A}" presName="hSp" presStyleCnt="0"/>
      <dgm:spPr/>
    </dgm:pt>
    <dgm:pt modelId="{BB1312B5-FAE6-4EA9-B437-7CBADBCEC7BE}" type="pres">
      <dgm:prSet presAssocID="{A3F68E5E-1793-4924-B286-6259B0840B0A}" presName="vProcSp" presStyleCnt="0"/>
      <dgm:spPr/>
    </dgm:pt>
    <dgm:pt modelId="{0858EB4B-7FC1-474E-8D04-4D16BA5B58E1}" type="pres">
      <dgm:prSet presAssocID="{A3F68E5E-1793-4924-B286-6259B0840B0A}" presName="vSp1" presStyleCnt="0"/>
      <dgm:spPr/>
    </dgm:pt>
    <dgm:pt modelId="{D5DDAA37-CF3B-4221-AE05-D9D0062E3476}" type="pres">
      <dgm:prSet presAssocID="{A3F68E5E-1793-4924-B286-6259B0840B0A}" presName="simulatedConn" presStyleLbl="solidFgAcc1" presStyleIdx="0" presStyleCnt="1"/>
      <dgm:spPr/>
    </dgm:pt>
    <dgm:pt modelId="{3A53EF9A-5C24-406E-898E-78E03868D45F}" type="pres">
      <dgm:prSet presAssocID="{A3F68E5E-1793-4924-B286-6259B0840B0A}" presName="vSp2" presStyleCnt="0"/>
      <dgm:spPr/>
    </dgm:pt>
    <dgm:pt modelId="{C85A9801-6DF5-4417-A1AA-CD726AB5FE29}" type="pres">
      <dgm:prSet presAssocID="{A3F68E5E-1793-4924-B286-6259B0840B0A}" presName="sibTrans" presStyleCnt="0"/>
      <dgm:spPr/>
    </dgm:pt>
    <dgm:pt modelId="{7449AEBE-F052-4DA7-BDCB-5C269346CCE9}" type="pres">
      <dgm:prSet presAssocID="{816B28E9-5C5A-4689-BECE-69048CFB04B9}" presName="compositeNode" presStyleCnt="0">
        <dgm:presLayoutVars>
          <dgm:bulletEnabled val="1"/>
        </dgm:presLayoutVars>
      </dgm:prSet>
      <dgm:spPr/>
    </dgm:pt>
    <dgm:pt modelId="{16E9D721-F1E6-470B-8BF9-F27516A05F52}" type="pres">
      <dgm:prSet presAssocID="{816B28E9-5C5A-4689-BECE-69048CFB04B9}" presName="bgRect" presStyleLbl="node1" presStyleIdx="1" presStyleCnt="2"/>
      <dgm:spPr/>
      <dgm:t>
        <a:bodyPr/>
        <a:lstStyle/>
        <a:p>
          <a:endParaRPr lang="ru-RU"/>
        </a:p>
      </dgm:t>
    </dgm:pt>
    <dgm:pt modelId="{B81B814A-B69A-46B9-9EC6-D0987F2FA01C}" type="pres">
      <dgm:prSet presAssocID="{816B28E9-5C5A-4689-BECE-69048CFB04B9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5046E-821E-46D6-A48E-8CB6A1EC6452}" type="pres">
      <dgm:prSet presAssocID="{816B28E9-5C5A-4689-BECE-69048CFB04B9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391E59-48EA-47C9-8CCC-A451BA5231CC}" srcId="{BD1FA911-C903-4315-83EE-3839F4A37AB7}" destId="{A4B55739-8108-4E2D-890F-AC5DC8352342}" srcOrd="0" destOrd="0" parTransId="{17BFCE53-59F7-4415-9070-5A503970EF73}" sibTransId="{A3F68E5E-1793-4924-B286-6259B0840B0A}"/>
    <dgm:cxn modelId="{5EC402CF-8DCC-492C-9A47-7AA6132653E1}" srcId="{BD1FA911-C903-4315-83EE-3839F4A37AB7}" destId="{816B28E9-5C5A-4689-BECE-69048CFB04B9}" srcOrd="1" destOrd="0" parTransId="{145A1903-D32B-4515-B12E-D16EE9CF585D}" sibTransId="{F481E853-E349-4DBB-946E-B04BCC009E56}"/>
    <dgm:cxn modelId="{8492BCEF-9218-4339-AD0F-D5B2B41D3650}" type="presOf" srcId="{816B28E9-5C5A-4689-BECE-69048CFB04B9}" destId="{B81B814A-B69A-46B9-9EC6-D0987F2FA01C}" srcOrd="1" destOrd="0" presId="urn:microsoft.com/office/officeart/2005/8/layout/hProcess7#2"/>
    <dgm:cxn modelId="{5F298EE7-7165-4CFF-A6B2-F41C7799EB5D}" type="presOf" srcId="{A4B55739-8108-4E2D-890F-AC5DC8352342}" destId="{9D389C5D-D09D-40B4-901A-D68E4B16E22B}" srcOrd="1" destOrd="0" presId="urn:microsoft.com/office/officeart/2005/8/layout/hProcess7#2"/>
    <dgm:cxn modelId="{F29E27AC-DF19-40F2-A946-0D43F271F146}" type="presOf" srcId="{64E62DEA-16E1-418E-957A-D54B039F3783}" destId="{85BF2621-E671-4D8D-AF24-5E9802B34C7D}" srcOrd="0" destOrd="0" presId="urn:microsoft.com/office/officeart/2005/8/layout/hProcess7#2"/>
    <dgm:cxn modelId="{91FE3E60-8006-4C7E-BC91-CF8C8CFA574B}" srcId="{A4B55739-8108-4E2D-890F-AC5DC8352342}" destId="{64E62DEA-16E1-418E-957A-D54B039F3783}" srcOrd="0" destOrd="0" parTransId="{7BE5B604-000F-4BAB-AF33-3087E71FCFD5}" sibTransId="{75EFC825-1BAF-4290-818D-86981566AB86}"/>
    <dgm:cxn modelId="{68B5995A-1245-463F-A17A-DD83CA88827D}" type="presOf" srcId="{A4B55739-8108-4E2D-890F-AC5DC8352342}" destId="{12CD9DDA-AD79-4BE1-BB08-DD67EC4CA76F}" srcOrd="0" destOrd="0" presId="urn:microsoft.com/office/officeart/2005/8/layout/hProcess7#2"/>
    <dgm:cxn modelId="{9722C827-694F-4A46-A213-0CC13D9BB24A}" type="presOf" srcId="{BD1FA911-C903-4315-83EE-3839F4A37AB7}" destId="{D78B96A1-4B1E-4429-9E8D-9D8AB54A0383}" srcOrd="0" destOrd="0" presId="urn:microsoft.com/office/officeart/2005/8/layout/hProcess7#2"/>
    <dgm:cxn modelId="{785B6812-EA06-4C62-9069-D4044F7F5B47}" type="presOf" srcId="{190189E9-D99E-4BCA-B356-02A6BE320761}" destId="{D975046E-821E-46D6-A48E-8CB6A1EC6452}" srcOrd="0" destOrd="0" presId="urn:microsoft.com/office/officeart/2005/8/layout/hProcess7#2"/>
    <dgm:cxn modelId="{49A9F9D4-ED65-484F-B597-1EA5D9499FBC}" type="presOf" srcId="{816B28E9-5C5A-4689-BECE-69048CFB04B9}" destId="{16E9D721-F1E6-470B-8BF9-F27516A05F52}" srcOrd="0" destOrd="0" presId="urn:microsoft.com/office/officeart/2005/8/layout/hProcess7#2"/>
    <dgm:cxn modelId="{07CB598C-C6DA-46A8-9D75-7FC73D7E0840}" srcId="{816B28E9-5C5A-4689-BECE-69048CFB04B9}" destId="{190189E9-D99E-4BCA-B356-02A6BE320761}" srcOrd="0" destOrd="0" parTransId="{4949D005-AE81-4505-AD3A-9349197513D3}" sibTransId="{BF5BE9DC-C09B-482E-A522-62376B7A244B}"/>
    <dgm:cxn modelId="{E028A641-5C5F-456C-B374-26E42656A83C}" type="presParOf" srcId="{D78B96A1-4B1E-4429-9E8D-9D8AB54A0383}" destId="{632A0535-DC1B-4CA3-B056-2DBDE3AD635D}" srcOrd="0" destOrd="0" presId="urn:microsoft.com/office/officeart/2005/8/layout/hProcess7#2"/>
    <dgm:cxn modelId="{2407E6CC-5ADA-40EF-86BD-A9A4E7560EE8}" type="presParOf" srcId="{632A0535-DC1B-4CA3-B056-2DBDE3AD635D}" destId="{12CD9DDA-AD79-4BE1-BB08-DD67EC4CA76F}" srcOrd="0" destOrd="0" presId="urn:microsoft.com/office/officeart/2005/8/layout/hProcess7#2"/>
    <dgm:cxn modelId="{47485F4F-2739-4320-8933-F8C3C9113728}" type="presParOf" srcId="{632A0535-DC1B-4CA3-B056-2DBDE3AD635D}" destId="{9D389C5D-D09D-40B4-901A-D68E4B16E22B}" srcOrd="1" destOrd="0" presId="urn:microsoft.com/office/officeart/2005/8/layout/hProcess7#2"/>
    <dgm:cxn modelId="{146CA6DA-6D55-4255-B52F-C2558FE13870}" type="presParOf" srcId="{632A0535-DC1B-4CA3-B056-2DBDE3AD635D}" destId="{85BF2621-E671-4D8D-AF24-5E9802B34C7D}" srcOrd="2" destOrd="0" presId="urn:microsoft.com/office/officeart/2005/8/layout/hProcess7#2"/>
    <dgm:cxn modelId="{DB7F4FD0-2BF0-4216-A52F-822ABBE2374A}" type="presParOf" srcId="{D78B96A1-4B1E-4429-9E8D-9D8AB54A0383}" destId="{6BFF905F-14CC-4C03-B737-657BB72A925D}" srcOrd="1" destOrd="0" presId="urn:microsoft.com/office/officeart/2005/8/layout/hProcess7#2"/>
    <dgm:cxn modelId="{58CA27D9-8555-47F0-AB3F-A0F55089BEAA}" type="presParOf" srcId="{D78B96A1-4B1E-4429-9E8D-9D8AB54A0383}" destId="{BB1312B5-FAE6-4EA9-B437-7CBADBCEC7BE}" srcOrd="2" destOrd="0" presId="urn:microsoft.com/office/officeart/2005/8/layout/hProcess7#2"/>
    <dgm:cxn modelId="{EDA2050D-4E47-42F6-B551-D068598E1535}" type="presParOf" srcId="{BB1312B5-FAE6-4EA9-B437-7CBADBCEC7BE}" destId="{0858EB4B-7FC1-474E-8D04-4D16BA5B58E1}" srcOrd="0" destOrd="0" presId="urn:microsoft.com/office/officeart/2005/8/layout/hProcess7#2"/>
    <dgm:cxn modelId="{5CE3989C-9995-46D8-B2D3-D49F9C134BA8}" type="presParOf" srcId="{BB1312B5-FAE6-4EA9-B437-7CBADBCEC7BE}" destId="{D5DDAA37-CF3B-4221-AE05-D9D0062E3476}" srcOrd="1" destOrd="0" presId="urn:microsoft.com/office/officeart/2005/8/layout/hProcess7#2"/>
    <dgm:cxn modelId="{89401656-8226-4CFF-A371-45F4ED570DDE}" type="presParOf" srcId="{BB1312B5-FAE6-4EA9-B437-7CBADBCEC7BE}" destId="{3A53EF9A-5C24-406E-898E-78E03868D45F}" srcOrd="2" destOrd="0" presId="urn:microsoft.com/office/officeart/2005/8/layout/hProcess7#2"/>
    <dgm:cxn modelId="{2C751755-06E1-4E1F-A876-65393DB405AD}" type="presParOf" srcId="{D78B96A1-4B1E-4429-9E8D-9D8AB54A0383}" destId="{C85A9801-6DF5-4417-A1AA-CD726AB5FE29}" srcOrd="3" destOrd="0" presId="urn:microsoft.com/office/officeart/2005/8/layout/hProcess7#2"/>
    <dgm:cxn modelId="{BCE37FCB-1297-4908-A314-1A8914B6CA9F}" type="presParOf" srcId="{D78B96A1-4B1E-4429-9E8D-9D8AB54A0383}" destId="{7449AEBE-F052-4DA7-BDCB-5C269346CCE9}" srcOrd="4" destOrd="0" presId="urn:microsoft.com/office/officeart/2005/8/layout/hProcess7#2"/>
    <dgm:cxn modelId="{C7DC53C4-A50A-460A-9A8E-F1EBCBB27E7D}" type="presParOf" srcId="{7449AEBE-F052-4DA7-BDCB-5C269346CCE9}" destId="{16E9D721-F1E6-470B-8BF9-F27516A05F52}" srcOrd="0" destOrd="0" presId="urn:microsoft.com/office/officeart/2005/8/layout/hProcess7#2"/>
    <dgm:cxn modelId="{CB045982-C79E-4AB1-9BB8-162F5884984F}" type="presParOf" srcId="{7449AEBE-F052-4DA7-BDCB-5C269346CCE9}" destId="{B81B814A-B69A-46B9-9EC6-D0987F2FA01C}" srcOrd="1" destOrd="0" presId="urn:microsoft.com/office/officeart/2005/8/layout/hProcess7#2"/>
    <dgm:cxn modelId="{AA4E7CD9-C2EF-40D4-BD9F-983E4FCCF8C1}" type="presParOf" srcId="{7449AEBE-F052-4DA7-BDCB-5C269346CCE9}" destId="{D975046E-821E-46D6-A48E-8CB6A1EC6452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B02E69-DAA4-4BE3-AB03-4383146D5A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065C43-C5C0-4AA0-A3EA-3F98C86DAACF}">
      <dgm:prSet phldrT="[Текст]"/>
      <dgm:spPr/>
      <dgm:t>
        <a:bodyPr/>
        <a:lstStyle/>
        <a:p>
          <a:pPr algn="ctr"/>
          <a:endParaRPr lang="ru-RU" dirty="0">
            <a:ln>
              <a:solidFill>
                <a:srgbClr val="FF0000"/>
              </a:solidFill>
            </a:ln>
          </a:endParaRPr>
        </a:p>
      </dgm:t>
    </dgm:pt>
    <dgm:pt modelId="{449DA90D-A5FC-4915-915E-5DD1869A5B26}" type="parTrans" cxnId="{E98C447B-0EB3-443E-B110-1B0D996C04EA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1EF13BBC-1CB2-4C5B-B3FA-D2F0A9C56237}" type="sibTrans" cxnId="{E98C447B-0EB3-443E-B110-1B0D996C04EA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00928375-0440-4B70-82F0-239419123B96}">
      <dgm:prSet phldrT="[Текст]" custT="1"/>
      <dgm:spPr>
        <a:effectLst/>
      </dgm:spPr>
      <dgm:t>
        <a:bodyPr/>
        <a:lstStyle/>
        <a:p>
          <a:pPr algn="ctr"/>
          <a:r>
            <a:rPr lang="uk-UA" sz="3200" dirty="0" smtClean="0">
              <a:ln>
                <a:solidFill>
                  <a:srgbClr val="FF0000"/>
                </a:solidFill>
              </a:ln>
            </a:rPr>
            <a:t>Робота в групах</a:t>
          </a:r>
          <a:endParaRPr lang="ru-RU" sz="3200" dirty="0">
            <a:ln>
              <a:solidFill>
                <a:srgbClr val="FF0000"/>
              </a:solidFill>
            </a:ln>
          </a:endParaRPr>
        </a:p>
      </dgm:t>
    </dgm:pt>
    <dgm:pt modelId="{F1170869-F210-4763-B611-6B3622A69FE7}" type="parTrans" cxnId="{340DAF4F-6BED-4576-9515-48C290C00080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B0F6ED9D-8D17-4918-98E4-D45C44EAF598}" type="sibTrans" cxnId="{340DAF4F-6BED-4576-9515-48C290C00080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28E5E83D-4649-493B-AACF-852A250DE9BE}">
      <dgm:prSet phldrT="[Текст]"/>
      <dgm:spPr/>
      <dgm:t>
        <a:bodyPr/>
        <a:lstStyle/>
        <a:p>
          <a:pPr algn="ctr"/>
          <a:endParaRPr lang="ru-RU" dirty="0">
            <a:ln>
              <a:solidFill>
                <a:srgbClr val="FF0000"/>
              </a:solidFill>
            </a:ln>
          </a:endParaRPr>
        </a:p>
      </dgm:t>
    </dgm:pt>
    <dgm:pt modelId="{EBA901EB-90B0-43E0-BEDD-70CDABF0746C}" type="parTrans" cxnId="{ED593143-B546-43D7-890B-DF54EF0794C0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F4ED0DB0-0B76-490B-BA72-6D49D8BA1D94}" type="sibTrans" cxnId="{ED593143-B546-43D7-890B-DF54EF0794C0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DC7AB4A6-0806-4588-9928-1AF6C489B7D9}">
      <dgm:prSet phldrT="[Текст]" custT="1"/>
      <dgm:spPr/>
      <dgm:t>
        <a:bodyPr/>
        <a:lstStyle/>
        <a:p>
          <a:pPr algn="ctr"/>
          <a:r>
            <a:rPr lang="uk-UA" sz="3200" dirty="0" smtClean="0">
              <a:ln>
                <a:solidFill>
                  <a:srgbClr val="FF0000"/>
                </a:solidFill>
              </a:ln>
            </a:rPr>
            <a:t>Метод проектів</a:t>
          </a:r>
          <a:endParaRPr lang="ru-RU" sz="3200" dirty="0">
            <a:ln>
              <a:solidFill>
                <a:srgbClr val="FF0000"/>
              </a:solidFill>
            </a:ln>
          </a:endParaRPr>
        </a:p>
      </dgm:t>
    </dgm:pt>
    <dgm:pt modelId="{A6A6ED7B-3517-42E9-89E6-8F0EBD7B816B}" type="parTrans" cxnId="{97C7CB5E-712B-483F-9AE0-F194B57EFEE2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A94EB9ED-AD3F-42FD-A5EB-D04E403C8B89}" type="sibTrans" cxnId="{97C7CB5E-712B-483F-9AE0-F194B57EFEE2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065318B1-362A-43E5-84F2-EEA129D80C3F}">
      <dgm:prSet phldrT="[Текст]" custT="1"/>
      <dgm:spPr/>
      <dgm:t>
        <a:bodyPr/>
        <a:lstStyle/>
        <a:p>
          <a:pPr algn="ctr"/>
          <a:r>
            <a:rPr lang="uk-UA" sz="3200" dirty="0" smtClean="0">
              <a:ln>
                <a:solidFill>
                  <a:srgbClr val="FF0000"/>
                </a:solidFill>
              </a:ln>
            </a:rPr>
            <a:t>Тести</a:t>
          </a:r>
          <a:endParaRPr lang="ru-RU" sz="3200" dirty="0">
            <a:ln>
              <a:solidFill>
                <a:srgbClr val="FF0000"/>
              </a:solidFill>
            </a:ln>
          </a:endParaRPr>
        </a:p>
      </dgm:t>
    </dgm:pt>
    <dgm:pt modelId="{EA6B592C-7892-4730-BFA9-4631558B0651}" type="parTrans" cxnId="{220EE38F-158B-4A02-9489-C7290C70BD9B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4772C6B7-FE64-45D4-A23F-B63D33373A29}" type="sibTrans" cxnId="{220EE38F-158B-4A02-9489-C7290C70BD9B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27B186AB-9EC0-4A36-8533-CD91FDFF71BD}">
      <dgm:prSet custT="1"/>
      <dgm:spPr/>
      <dgm:t>
        <a:bodyPr/>
        <a:lstStyle/>
        <a:p>
          <a:pPr algn="ctr"/>
          <a:r>
            <a:rPr lang="uk-UA" sz="3200" dirty="0" smtClean="0">
              <a:ln>
                <a:solidFill>
                  <a:srgbClr val="FF0000"/>
                </a:solidFill>
              </a:ln>
            </a:rPr>
            <a:t>Робота в парах</a:t>
          </a:r>
          <a:endParaRPr lang="ru-RU" sz="3200" dirty="0">
            <a:ln>
              <a:solidFill>
                <a:srgbClr val="FF0000"/>
              </a:solidFill>
            </a:ln>
          </a:endParaRPr>
        </a:p>
      </dgm:t>
    </dgm:pt>
    <dgm:pt modelId="{4D22374E-67EA-4848-B05F-A4C1428B1332}" type="parTrans" cxnId="{D770342F-88B7-4D2B-B9DD-41C182499936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9883A677-D8E1-4776-95C8-0685DCCCF6F4}" type="sibTrans" cxnId="{D770342F-88B7-4D2B-B9DD-41C182499936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2086123A-31A4-4181-BA2A-56CDC28F8EEB}">
      <dgm:prSet custT="1"/>
      <dgm:spPr/>
      <dgm:t>
        <a:bodyPr/>
        <a:lstStyle/>
        <a:p>
          <a:pPr algn="ctr"/>
          <a:r>
            <a:rPr lang="uk-UA" sz="3200" dirty="0" smtClean="0">
              <a:ln>
                <a:solidFill>
                  <a:srgbClr val="FF0000"/>
                </a:solidFill>
              </a:ln>
            </a:rPr>
            <a:t>Кросворди</a:t>
          </a:r>
          <a:endParaRPr lang="ru-RU" sz="3200" dirty="0">
            <a:ln>
              <a:solidFill>
                <a:srgbClr val="FF0000"/>
              </a:solidFill>
            </a:ln>
          </a:endParaRPr>
        </a:p>
      </dgm:t>
    </dgm:pt>
    <dgm:pt modelId="{7B6E2F8D-AC19-4049-99AF-00AB3AE13CA1}" type="parTrans" cxnId="{F8DC6215-F42F-46DC-877F-946DA5A7779F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BC0FB1D0-DB51-4F0D-AC4E-9EAA5FE3CB39}" type="sibTrans" cxnId="{F8DC6215-F42F-46DC-877F-946DA5A7779F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8C4350FB-B3FB-4B90-A670-BF66533B4CB4}">
      <dgm:prSet custT="1"/>
      <dgm:spPr/>
      <dgm:t>
        <a:bodyPr/>
        <a:lstStyle/>
        <a:p>
          <a:pPr algn="ctr"/>
          <a:r>
            <a:rPr lang="uk-UA" sz="3200" dirty="0" err="1" smtClean="0">
              <a:ln>
                <a:solidFill>
                  <a:srgbClr val="FF0000"/>
                </a:solidFill>
              </a:ln>
            </a:rPr>
            <a:t>Відеоуроки</a:t>
          </a:r>
          <a:endParaRPr lang="ru-RU" sz="3200" dirty="0">
            <a:ln>
              <a:solidFill>
                <a:srgbClr val="FF0000"/>
              </a:solidFill>
            </a:ln>
          </a:endParaRPr>
        </a:p>
      </dgm:t>
    </dgm:pt>
    <dgm:pt modelId="{DDA05F8D-6A4C-406D-A8D7-0B27103936FB}" type="parTrans" cxnId="{7464BFD7-3BDB-4D24-8DE4-782DC21A426D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B9FE8369-EA5A-4184-87BF-85E32D78E7A7}" type="sibTrans" cxnId="{7464BFD7-3BDB-4D24-8DE4-782DC21A426D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02BC725C-5F5E-460C-B453-59E7DC2ECBE3}">
      <dgm:prSet phldrT="[Текст]" custT="1"/>
      <dgm:spPr/>
      <dgm:t>
        <a:bodyPr/>
        <a:lstStyle/>
        <a:p>
          <a:pPr algn="ctr"/>
          <a:r>
            <a:rPr lang="uk-UA" sz="3200" dirty="0" smtClean="0">
              <a:ln>
                <a:solidFill>
                  <a:srgbClr val="FF0000"/>
                </a:solidFill>
              </a:ln>
            </a:rPr>
            <a:t>Дискусії</a:t>
          </a:r>
          <a:endParaRPr lang="ru-RU" sz="3200" dirty="0">
            <a:ln>
              <a:solidFill>
                <a:srgbClr val="FF0000"/>
              </a:solidFill>
            </a:ln>
          </a:endParaRPr>
        </a:p>
      </dgm:t>
    </dgm:pt>
    <dgm:pt modelId="{7C66C607-914A-4D58-A55A-EAB33D14AF39}" type="sibTrans" cxnId="{83201B2B-8DA4-421E-AE6D-82C55DACBEB2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20898D6E-DA0B-4B0B-9EF1-8A89AFFCE881}" type="parTrans" cxnId="{83201B2B-8DA4-421E-AE6D-82C55DACBEB2}">
      <dgm:prSet/>
      <dgm:spPr/>
      <dgm:t>
        <a:bodyPr/>
        <a:lstStyle/>
        <a:p>
          <a:pPr algn="ctr"/>
          <a:endParaRPr lang="ru-RU">
            <a:ln>
              <a:solidFill>
                <a:srgbClr val="FF0000"/>
              </a:solidFill>
            </a:ln>
          </a:endParaRPr>
        </a:p>
      </dgm:t>
    </dgm:pt>
    <dgm:pt modelId="{2270CA0A-1A59-4161-8A4E-DFA098570A30}">
      <dgm:prSet phldrT="[Текст]"/>
      <dgm:spPr/>
      <dgm:t>
        <a:bodyPr/>
        <a:lstStyle/>
        <a:p>
          <a:pPr algn="ctr"/>
          <a:endParaRPr lang="ru-RU" dirty="0">
            <a:ln>
              <a:solidFill>
                <a:srgbClr val="FF0000"/>
              </a:solidFill>
            </a:ln>
          </a:endParaRPr>
        </a:p>
      </dgm:t>
    </dgm:pt>
    <dgm:pt modelId="{363E5B00-BA41-42A3-85E0-7092120E25C0}" type="parTrans" cxnId="{FC638CF1-F10E-4CB7-AB50-97849A94E566}">
      <dgm:prSet/>
      <dgm:spPr/>
      <dgm:t>
        <a:bodyPr/>
        <a:lstStyle/>
        <a:p>
          <a:endParaRPr lang="ru-RU"/>
        </a:p>
      </dgm:t>
    </dgm:pt>
    <dgm:pt modelId="{600E3081-47F8-483A-B90F-6692A4C53913}" type="sibTrans" cxnId="{FC638CF1-F10E-4CB7-AB50-97849A94E566}">
      <dgm:prSet/>
      <dgm:spPr/>
      <dgm:t>
        <a:bodyPr/>
        <a:lstStyle/>
        <a:p>
          <a:endParaRPr lang="ru-RU"/>
        </a:p>
      </dgm:t>
    </dgm:pt>
    <dgm:pt modelId="{00B5994B-2703-447E-8D1E-49463FBA2F02}" type="pres">
      <dgm:prSet presAssocID="{CEB02E69-DAA4-4BE3-AB03-4383146D5A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00195B-A824-4E85-B240-17B461CBB211}" type="pres">
      <dgm:prSet presAssocID="{02BC725C-5F5E-460C-B453-59E7DC2ECBE3}" presName="parentText" presStyleLbl="node1" presStyleIdx="0" presStyleCnt="7" custScaleY="79317" custLinFactY="246133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86D27C-CD7F-490D-8B79-5AEE433721FF}" type="pres">
      <dgm:prSet presAssocID="{02BC725C-5F5E-460C-B453-59E7DC2ECBE3}" presName="childText" presStyleLbl="revTx" presStyleIdx="0" presStyleCnt="2" custScaleY="36773" custLinFactNeighborX="840" custLinFactNeighborY="58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334F0-F1D0-420C-8135-1AFDEECE4871}" type="pres">
      <dgm:prSet presAssocID="{00928375-0440-4B70-82F0-239419123B96}" presName="parentText" presStyleLbl="node1" presStyleIdx="1" presStyleCnt="7" custScaleY="77976" custLinFactY="-3657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56DDF-3A77-4E17-834B-DA29A8044B1E}" type="pres">
      <dgm:prSet presAssocID="{00928375-0440-4B70-82F0-239419123B9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946BB-9D03-4BB8-8C16-E9928A8BC31B}" type="pres">
      <dgm:prSet presAssocID="{27B186AB-9EC0-4A36-8533-CD91FDFF71BD}" presName="parentText" presStyleLbl="node1" presStyleIdx="2" presStyleCnt="7" custScaleY="73801" custLinFactY="-132697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67EB1-ACDF-4F73-86E8-C74F763AD5DE}" type="pres">
      <dgm:prSet presAssocID="{9883A677-D8E1-4776-95C8-0685DCCCF6F4}" presName="spacer" presStyleCnt="0"/>
      <dgm:spPr/>
    </dgm:pt>
    <dgm:pt modelId="{7067A213-69F5-4493-A24B-F73F49BB9BA1}" type="pres">
      <dgm:prSet presAssocID="{DC7AB4A6-0806-4588-9928-1AF6C489B7D9}" presName="parentText" presStyleLbl="node1" presStyleIdx="3" presStyleCnt="7" custScaleY="73986" custLinFactY="-128806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28565-523E-40C9-8BF0-A249F3037EF5}" type="pres">
      <dgm:prSet presAssocID="{A94EB9ED-AD3F-42FD-A5EB-D04E403C8B89}" presName="spacer" presStyleCnt="0"/>
      <dgm:spPr/>
    </dgm:pt>
    <dgm:pt modelId="{1CC5955F-59B1-47D6-9EC0-CCF2DDFE40E2}" type="pres">
      <dgm:prSet presAssocID="{065318B1-362A-43E5-84F2-EEA129D80C3F}" presName="parentText" presStyleLbl="node1" presStyleIdx="4" presStyleCnt="7" custScaleY="73986" custLinFactY="-125101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FFB36-E516-4BCE-9331-24280175938F}" type="pres">
      <dgm:prSet presAssocID="{4772C6B7-FE64-45D4-A23F-B63D33373A29}" presName="spacer" presStyleCnt="0"/>
      <dgm:spPr/>
    </dgm:pt>
    <dgm:pt modelId="{1598B28C-EEE6-44C3-9F3C-D2350505482E}" type="pres">
      <dgm:prSet presAssocID="{2086123A-31A4-4181-BA2A-56CDC28F8EEB}" presName="parentText" presStyleLbl="node1" presStyleIdx="5" presStyleCnt="7" custScaleY="86153" custLinFactY="-121395" custLinFactNeighborX="-992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375B1-2F03-491D-8CC0-BC2A9496FEC7}" type="pres">
      <dgm:prSet presAssocID="{BC0FB1D0-DB51-4F0D-AC4E-9EAA5FE3CB39}" presName="spacer" presStyleCnt="0"/>
      <dgm:spPr/>
    </dgm:pt>
    <dgm:pt modelId="{C1B16FB5-E003-4E4B-A43C-A22E2746C4FB}" type="pres">
      <dgm:prSet presAssocID="{8C4350FB-B3FB-4B90-A670-BF66533B4CB4}" presName="parentText" presStyleLbl="node1" presStyleIdx="6" presStyleCnt="7" custScaleY="76501" custLinFactY="-109893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64BFD7-3BDB-4D24-8DE4-782DC21A426D}" srcId="{CEB02E69-DAA4-4BE3-AB03-4383146D5A9D}" destId="{8C4350FB-B3FB-4B90-A670-BF66533B4CB4}" srcOrd="6" destOrd="0" parTransId="{DDA05F8D-6A4C-406D-A8D7-0B27103936FB}" sibTransId="{B9FE8369-EA5A-4184-87BF-85E32D78E7A7}"/>
    <dgm:cxn modelId="{7AFBFC9C-6308-45DC-AAF3-3A56C9B87145}" type="presOf" srcId="{DC7AB4A6-0806-4588-9928-1AF6C489B7D9}" destId="{7067A213-69F5-4493-A24B-F73F49BB9BA1}" srcOrd="0" destOrd="0" presId="urn:microsoft.com/office/officeart/2005/8/layout/vList2"/>
    <dgm:cxn modelId="{DC6B8001-22E3-48F1-8227-965AB29C3490}" type="presOf" srcId="{065318B1-362A-43E5-84F2-EEA129D80C3F}" destId="{1CC5955F-59B1-47D6-9EC0-CCF2DDFE40E2}" srcOrd="0" destOrd="0" presId="urn:microsoft.com/office/officeart/2005/8/layout/vList2"/>
    <dgm:cxn modelId="{97C7CB5E-712B-483F-9AE0-F194B57EFEE2}" srcId="{CEB02E69-DAA4-4BE3-AB03-4383146D5A9D}" destId="{DC7AB4A6-0806-4588-9928-1AF6C489B7D9}" srcOrd="3" destOrd="0" parTransId="{A6A6ED7B-3517-42E9-89E6-8F0EBD7B816B}" sibTransId="{A94EB9ED-AD3F-42FD-A5EB-D04E403C8B89}"/>
    <dgm:cxn modelId="{ED593143-B546-43D7-890B-DF54EF0794C0}" srcId="{00928375-0440-4B70-82F0-239419123B96}" destId="{28E5E83D-4649-493B-AACF-852A250DE9BE}" srcOrd="0" destOrd="0" parTransId="{EBA901EB-90B0-43E0-BEDD-70CDABF0746C}" sibTransId="{F4ED0DB0-0B76-490B-BA72-6D49D8BA1D94}"/>
    <dgm:cxn modelId="{C9F9654C-D313-47F0-9CB6-AF16CF1E9A19}" type="presOf" srcId="{27B186AB-9EC0-4A36-8533-CD91FDFF71BD}" destId="{818946BB-9D03-4BB8-8C16-E9928A8BC31B}" srcOrd="0" destOrd="0" presId="urn:microsoft.com/office/officeart/2005/8/layout/vList2"/>
    <dgm:cxn modelId="{220EE38F-158B-4A02-9489-C7290C70BD9B}" srcId="{CEB02E69-DAA4-4BE3-AB03-4383146D5A9D}" destId="{065318B1-362A-43E5-84F2-EEA129D80C3F}" srcOrd="4" destOrd="0" parTransId="{EA6B592C-7892-4730-BFA9-4631558B0651}" sibTransId="{4772C6B7-FE64-45D4-A23F-B63D33373A29}"/>
    <dgm:cxn modelId="{9CD22E51-CB44-4E85-99A3-BFBC4526796A}" type="presOf" srcId="{CEB02E69-DAA4-4BE3-AB03-4383146D5A9D}" destId="{00B5994B-2703-447E-8D1E-49463FBA2F02}" srcOrd="0" destOrd="0" presId="urn:microsoft.com/office/officeart/2005/8/layout/vList2"/>
    <dgm:cxn modelId="{EB8129F5-FF4A-4E68-8F88-BF5FB33C06F5}" type="presOf" srcId="{2270CA0A-1A59-4161-8A4E-DFA098570A30}" destId="{F086D27C-CD7F-490D-8B79-5AEE433721FF}" srcOrd="0" destOrd="1" presId="urn:microsoft.com/office/officeart/2005/8/layout/vList2"/>
    <dgm:cxn modelId="{484FAE7F-6EE0-40BA-BE58-CCB662CC8B34}" type="presOf" srcId="{28E5E83D-4649-493B-AACF-852A250DE9BE}" destId="{00F56DDF-3A77-4E17-834B-DA29A8044B1E}" srcOrd="0" destOrd="0" presId="urn:microsoft.com/office/officeart/2005/8/layout/vList2"/>
    <dgm:cxn modelId="{01EAFD69-ED8C-454B-9E05-A72951B722F0}" type="presOf" srcId="{02BC725C-5F5E-460C-B453-59E7DC2ECBE3}" destId="{9400195B-A824-4E85-B240-17B461CBB211}" srcOrd="0" destOrd="0" presId="urn:microsoft.com/office/officeart/2005/8/layout/vList2"/>
    <dgm:cxn modelId="{C73271AF-5DC4-4C07-A13F-8901C0A8C737}" type="presOf" srcId="{8C4350FB-B3FB-4B90-A670-BF66533B4CB4}" destId="{C1B16FB5-E003-4E4B-A43C-A22E2746C4FB}" srcOrd="0" destOrd="0" presId="urn:microsoft.com/office/officeart/2005/8/layout/vList2"/>
    <dgm:cxn modelId="{750109AF-83AF-4E9E-AC47-42AF98D831ED}" type="presOf" srcId="{2086123A-31A4-4181-BA2A-56CDC28F8EEB}" destId="{1598B28C-EEE6-44C3-9F3C-D2350505482E}" srcOrd="0" destOrd="0" presId="urn:microsoft.com/office/officeart/2005/8/layout/vList2"/>
    <dgm:cxn modelId="{340DAF4F-6BED-4576-9515-48C290C00080}" srcId="{CEB02E69-DAA4-4BE3-AB03-4383146D5A9D}" destId="{00928375-0440-4B70-82F0-239419123B96}" srcOrd="1" destOrd="0" parTransId="{F1170869-F210-4763-B611-6B3622A69FE7}" sibTransId="{B0F6ED9D-8D17-4918-98E4-D45C44EAF598}"/>
    <dgm:cxn modelId="{8D6C12F0-D217-4918-BE77-0FE5F01E184B}" type="presOf" srcId="{89065C43-C5C0-4AA0-A3EA-3F98C86DAACF}" destId="{F086D27C-CD7F-490D-8B79-5AEE433721FF}" srcOrd="0" destOrd="0" presId="urn:microsoft.com/office/officeart/2005/8/layout/vList2"/>
    <dgm:cxn modelId="{21A1ACAF-F86F-496A-B187-8FC972834BF8}" type="presOf" srcId="{00928375-0440-4B70-82F0-239419123B96}" destId="{518334F0-F1D0-420C-8135-1AFDEECE4871}" srcOrd="0" destOrd="0" presId="urn:microsoft.com/office/officeart/2005/8/layout/vList2"/>
    <dgm:cxn modelId="{F8DC6215-F42F-46DC-877F-946DA5A7779F}" srcId="{CEB02E69-DAA4-4BE3-AB03-4383146D5A9D}" destId="{2086123A-31A4-4181-BA2A-56CDC28F8EEB}" srcOrd="5" destOrd="0" parTransId="{7B6E2F8D-AC19-4049-99AF-00AB3AE13CA1}" sibTransId="{BC0FB1D0-DB51-4F0D-AC4E-9EAA5FE3CB39}"/>
    <dgm:cxn modelId="{83201B2B-8DA4-421E-AE6D-82C55DACBEB2}" srcId="{CEB02E69-DAA4-4BE3-AB03-4383146D5A9D}" destId="{02BC725C-5F5E-460C-B453-59E7DC2ECBE3}" srcOrd="0" destOrd="0" parTransId="{20898D6E-DA0B-4B0B-9EF1-8A89AFFCE881}" sibTransId="{7C66C607-914A-4D58-A55A-EAB33D14AF39}"/>
    <dgm:cxn modelId="{FC638CF1-F10E-4CB7-AB50-97849A94E566}" srcId="{02BC725C-5F5E-460C-B453-59E7DC2ECBE3}" destId="{2270CA0A-1A59-4161-8A4E-DFA098570A30}" srcOrd="1" destOrd="0" parTransId="{363E5B00-BA41-42A3-85E0-7092120E25C0}" sibTransId="{600E3081-47F8-483A-B90F-6692A4C53913}"/>
    <dgm:cxn modelId="{D770342F-88B7-4D2B-B9DD-41C182499936}" srcId="{CEB02E69-DAA4-4BE3-AB03-4383146D5A9D}" destId="{27B186AB-9EC0-4A36-8533-CD91FDFF71BD}" srcOrd="2" destOrd="0" parTransId="{4D22374E-67EA-4848-B05F-A4C1428B1332}" sibTransId="{9883A677-D8E1-4776-95C8-0685DCCCF6F4}"/>
    <dgm:cxn modelId="{E98C447B-0EB3-443E-B110-1B0D996C04EA}" srcId="{02BC725C-5F5E-460C-B453-59E7DC2ECBE3}" destId="{89065C43-C5C0-4AA0-A3EA-3F98C86DAACF}" srcOrd="0" destOrd="0" parTransId="{449DA90D-A5FC-4915-915E-5DD1869A5B26}" sibTransId="{1EF13BBC-1CB2-4C5B-B3FA-D2F0A9C56237}"/>
    <dgm:cxn modelId="{E8E8EF05-F83D-4FE7-A3B6-C8E0574A4EF8}" type="presParOf" srcId="{00B5994B-2703-447E-8D1E-49463FBA2F02}" destId="{9400195B-A824-4E85-B240-17B461CBB211}" srcOrd="0" destOrd="0" presId="urn:microsoft.com/office/officeart/2005/8/layout/vList2"/>
    <dgm:cxn modelId="{E8BAFF14-80FB-4676-ABC0-EDBA0BF96A0E}" type="presParOf" srcId="{00B5994B-2703-447E-8D1E-49463FBA2F02}" destId="{F086D27C-CD7F-490D-8B79-5AEE433721FF}" srcOrd="1" destOrd="0" presId="urn:microsoft.com/office/officeart/2005/8/layout/vList2"/>
    <dgm:cxn modelId="{57DD3919-5F3C-4646-BCAF-94217AFE99F8}" type="presParOf" srcId="{00B5994B-2703-447E-8D1E-49463FBA2F02}" destId="{518334F0-F1D0-420C-8135-1AFDEECE4871}" srcOrd="2" destOrd="0" presId="urn:microsoft.com/office/officeart/2005/8/layout/vList2"/>
    <dgm:cxn modelId="{92195DF9-C35F-4FF5-94F2-9C00F78B5C99}" type="presParOf" srcId="{00B5994B-2703-447E-8D1E-49463FBA2F02}" destId="{00F56DDF-3A77-4E17-834B-DA29A8044B1E}" srcOrd="3" destOrd="0" presId="urn:microsoft.com/office/officeart/2005/8/layout/vList2"/>
    <dgm:cxn modelId="{EBAB0A34-C5EB-417C-A9C4-E187FE760210}" type="presParOf" srcId="{00B5994B-2703-447E-8D1E-49463FBA2F02}" destId="{818946BB-9D03-4BB8-8C16-E9928A8BC31B}" srcOrd="4" destOrd="0" presId="urn:microsoft.com/office/officeart/2005/8/layout/vList2"/>
    <dgm:cxn modelId="{E6169DD5-F59E-4BC4-9E33-A2AB4B39B3BD}" type="presParOf" srcId="{00B5994B-2703-447E-8D1E-49463FBA2F02}" destId="{D7867EB1-ACDF-4F73-86E8-C74F763AD5DE}" srcOrd="5" destOrd="0" presId="urn:microsoft.com/office/officeart/2005/8/layout/vList2"/>
    <dgm:cxn modelId="{0BFB49C7-91A4-48D1-9FD8-3BE5B33545BC}" type="presParOf" srcId="{00B5994B-2703-447E-8D1E-49463FBA2F02}" destId="{7067A213-69F5-4493-A24B-F73F49BB9BA1}" srcOrd="6" destOrd="0" presId="urn:microsoft.com/office/officeart/2005/8/layout/vList2"/>
    <dgm:cxn modelId="{A4A3E354-557C-4879-8FAC-F18C49DCC13A}" type="presParOf" srcId="{00B5994B-2703-447E-8D1E-49463FBA2F02}" destId="{8C028565-523E-40C9-8BF0-A249F3037EF5}" srcOrd="7" destOrd="0" presId="urn:microsoft.com/office/officeart/2005/8/layout/vList2"/>
    <dgm:cxn modelId="{A9999819-A782-4C75-BCED-1C6AFB069B5D}" type="presParOf" srcId="{00B5994B-2703-447E-8D1E-49463FBA2F02}" destId="{1CC5955F-59B1-47D6-9EC0-CCF2DDFE40E2}" srcOrd="8" destOrd="0" presId="urn:microsoft.com/office/officeart/2005/8/layout/vList2"/>
    <dgm:cxn modelId="{D7C60C0D-BBB5-4DDD-ADF3-102E4A192992}" type="presParOf" srcId="{00B5994B-2703-447E-8D1E-49463FBA2F02}" destId="{424FFB36-E516-4BCE-9331-24280175938F}" srcOrd="9" destOrd="0" presId="urn:microsoft.com/office/officeart/2005/8/layout/vList2"/>
    <dgm:cxn modelId="{488C6558-169E-4C5B-A54A-3E1005E546A1}" type="presParOf" srcId="{00B5994B-2703-447E-8D1E-49463FBA2F02}" destId="{1598B28C-EEE6-44C3-9F3C-D2350505482E}" srcOrd="10" destOrd="0" presId="urn:microsoft.com/office/officeart/2005/8/layout/vList2"/>
    <dgm:cxn modelId="{9B37177D-C9F6-42FF-8AC5-46728653C5AC}" type="presParOf" srcId="{00B5994B-2703-447E-8D1E-49463FBA2F02}" destId="{F47375B1-2F03-491D-8CC0-BC2A9496FEC7}" srcOrd="11" destOrd="0" presId="urn:microsoft.com/office/officeart/2005/8/layout/vList2"/>
    <dgm:cxn modelId="{556068D9-19CE-40DA-ADEE-E241AD15D9DE}" type="presParOf" srcId="{00B5994B-2703-447E-8D1E-49463FBA2F02}" destId="{C1B16FB5-E003-4E4B-A43C-A22E2746C4F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A6CE2A-33C3-4EA8-90F5-D2CC26D79EF7}">
      <dsp:nvSpPr>
        <dsp:cNvPr id="0" name=""/>
        <dsp:cNvSpPr/>
      </dsp:nvSpPr>
      <dsp:spPr>
        <a:xfrm rot="5400000">
          <a:off x="-71858" y="118910"/>
          <a:ext cx="791798" cy="5542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1</a:t>
          </a:r>
          <a:endParaRPr lang="ru-RU" sz="1500" kern="1200" dirty="0"/>
        </a:p>
      </dsp:txBody>
      <dsp:txXfrm rot="5400000">
        <a:off x="-71858" y="118910"/>
        <a:ext cx="791798" cy="554258"/>
      </dsp:txXfrm>
    </dsp:sp>
    <dsp:sp modelId="{A5084302-354D-4174-B1F0-7A4491AB1B35}">
      <dsp:nvSpPr>
        <dsp:cNvPr id="0" name=""/>
        <dsp:cNvSpPr/>
      </dsp:nvSpPr>
      <dsp:spPr>
        <a:xfrm rot="5400000">
          <a:off x="3955137" y="-3242129"/>
          <a:ext cx="514668" cy="69992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FF0000"/>
              </a:solidFill>
            </a:rPr>
            <a:t>Посада</a:t>
          </a:r>
          <a:r>
            <a:rPr lang="ru-RU" sz="2000" kern="1200" dirty="0" smtClean="0"/>
            <a:t> – </a:t>
          </a:r>
          <a:r>
            <a:rPr lang="ru-RU" sz="2000" kern="1200" dirty="0" err="1" smtClean="0"/>
            <a:t>вчитель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інформатики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 rot="5400000">
        <a:off x="3955137" y="-3242129"/>
        <a:ext cx="514668" cy="6999210"/>
      </dsp:txXfrm>
    </dsp:sp>
    <dsp:sp modelId="{8FBFE009-2F88-49F3-B74B-58E14906894F}">
      <dsp:nvSpPr>
        <dsp:cNvPr id="0" name=""/>
        <dsp:cNvSpPr/>
      </dsp:nvSpPr>
      <dsp:spPr>
        <a:xfrm rot="5400000">
          <a:off x="-71858" y="814323"/>
          <a:ext cx="791798" cy="5542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2</a:t>
          </a:r>
          <a:endParaRPr lang="ru-RU" sz="1500" kern="1200" dirty="0"/>
        </a:p>
      </dsp:txBody>
      <dsp:txXfrm rot="5400000">
        <a:off x="-71858" y="814323"/>
        <a:ext cx="791798" cy="554258"/>
      </dsp:txXfrm>
    </dsp:sp>
    <dsp:sp modelId="{4BF1F845-AF45-421B-89D8-995066A44259}">
      <dsp:nvSpPr>
        <dsp:cNvPr id="0" name=""/>
        <dsp:cNvSpPr/>
      </dsp:nvSpPr>
      <dsp:spPr>
        <a:xfrm rot="5400000">
          <a:off x="3955137" y="-2564593"/>
          <a:ext cx="514668" cy="7034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>
              <a:solidFill>
                <a:srgbClr val="FF0000"/>
              </a:solidFill>
            </a:rPr>
            <a:t>Освіта</a:t>
          </a:r>
          <a:r>
            <a:rPr lang="ru-RU" sz="2000" kern="1200" dirty="0" smtClean="0"/>
            <a:t> – </a:t>
          </a:r>
          <a:r>
            <a:rPr lang="ru-RU" sz="2000" kern="1200" dirty="0" err="1" smtClean="0"/>
            <a:t>повна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вища</a:t>
          </a:r>
          <a:endParaRPr lang="ru-RU" sz="2000" kern="1200" dirty="0"/>
        </a:p>
      </dsp:txBody>
      <dsp:txXfrm rot="5400000">
        <a:off x="3955137" y="-2564593"/>
        <a:ext cx="514668" cy="7034961"/>
      </dsp:txXfrm>
    </dsp:sp>
    <dsp:sp modelId="{47E8AAC3-DDB3-460A-AED3-D3C1B06D766E}">
      <dsp:nvSpPr>
        <dsp:cNvPr id="0" name=""/>
        <dsp:cNvSpPr/>
      </dsp:nvSpPr>
      <dsp:spPr>
        <a:xfrm rot="5400000">
          <a:off x="-71858" y="1641143"/>
          <a:ext cx="791798" cy="5542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3</a:t>
          </a:r>
          <a:endParaRPr lang="ru-RU" sz="1500" kern="1200" dirty="0"/>
        </a:p>
      </dsp:txBody>
      <dsp:txXfrm rot="5400000">
        <a:off x="-71858" y="1641143"/>
        <a:ext cx="791798" cy="554258"/>
      </dsp:txXfrm>
    </dsp:sp>
    <dsp:sp modelId="{721A35FB-E892-47CF-B9F0-FEBA1A26D2AC}">
      <dsp:nvSpPr>
        <dsp:cNvPr id="0" name=""/>
        <dsp:cNvSpPr/>
      </dsp:nvSpPr>
      <dsp:spPr>
        <a:xfrm rot="5400000">
          <a:off x="3823729" y="-1737772"/>
          <a:ext cx="777484" cy="7034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FF0000"/>
              </a:solidFill>
            </a:rPr>
            <a:t>ВНЗ</a:t>
          </a:r>
          <a:r>
            <a:rPr lang="ru-RU" sz="2000" kern="1200" dirty="0" smtClean="0"/>
            <a:t> – </a:t>
          </a:r>
          <a:r>
            <a:rPr lang="ru-RU" sz="2000" kern="1200" dirty="0" err="1" smtClean="0"/>
            <a:t>Миколаївський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державний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педагогічний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інститут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ім.В.Г.Белінського</a:t>
          </a:r>
          <a:endParaRPr lang="ru-RU" sz="2000" kern="1200" dirty="0"/>
        </a:p>
      </dsp:txBody>
      <dsp:txXfrm rot="5400000">
        <a:off x="3823729" y="-1737772"/>
        <a:ext cx="777484" cy="7034961"/>
      </dsp:txXfrm>
    </dsp:sp>
    <dsp:sp modelId="{D56D21E7-3D79-4199-9D26-F3DB8AD91FFC}">
      <dsp:nvSpPr>
        <dsp:cNvPr id="0" name=""/>
        <dsp:cNvSpPr/>
      </dsp:nvSpPr>
      <dsp:spPr>
        <a:xfrm rot="5400000">
          <a:off x="-71858" y="2336555"/>
          <a:ext cx="791798" cy="5542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4</a:t>
          </a:r>
          <a:endParaRPr lang="ru-RU" sz="1500" kern="1200" dirty="0"/>
        </a:p>
      </dsp:txBody>
      <dsp:txXfrm rot="5400000">
        <a:off x="-71858" y="2336555"/>
        <a:ext cx="791798" cy="554258"/>
      </dsp:txXfrm>
    </dsp:sp>
    <dsp:sp modelId="{9343370A-646C-4346-9837-AFD87897E18E}">
      <dsp:nvSpPr>
        <dsp:cNvPr id="0" name=""/>
        <dsp:cNvSpPr/>
      </dsp:nvSpPr>
      <dsp:spPr>
        <a:xfrm rot="5400000">
          <a:off x="3955137" y="-1042360"/>
          <a:ext cx="514668" cy="7034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FF0000"/>
              </a:solidFill>
            </a:rPr>
            <a:t>Спец</a:t>
          </a:r>
          <a:r>
            <a:rPr lang="uk-UA" sz="2000" b="1" kern="1200" dirty="0" err="1" smtClean="0">
              <a:solidFill>
                <a:srgbClr val="FF0000"/>
              </a:solidFill>
            </a:rPr>
            <a:t>іалізація</a:t>
          </a:r>
          <a:r>
            <a:rPr lang="ru-RU" sz="2000" b="1" kern="1200" dirty="0" smtClean="0">
              <a:solidFill>
                <a:srgbClr val="FF0000"/>
              </a:solidFill>
            </a:rPr>
            <a:t> </a:t>
          </a:r>
          <a:r>
            <a:rPr lang="ru-RU" sz="2000" kern="1200" dirty="0" smtClean="0"/>
            <a:t>– </a:t>
          </a:r>
          <a:r>
            <a:rPr lang="ru-RU" sz="2000" kern="1200" dirty="0" err="1" smtClean="0"/>
            <a:t>вчитель</a:t>
          </a:r>
          <a:r>
            <a:rPr lang="ru-RU" sz="2000" kern="1200" dirty="0" smtClean="0"/>
            <a:t> математики та </a:t>
          </a:r>
          <a:r>
            <a:rPr lang="ru-RU" sz="2000" kern="1200" dirty="0" err="1" smtClean="0"/>
            <a:t>інформатики</a:t>
          </a:r>
          <a:endParaRPr lang="ru-RU" sz="2000" kern="1200" dirty="0"/>
        </a:p>
      </dsp:txBody>
      <dsp:txXfrm rot="5400000">
        <a:off x="3955137" y="-1042360"/>
        <a:ext cx="514668" cy="7034961"/>
      </dsp:txXfrm>
    </dsp:sp>
    <dsp:sp modelId="{51DD9811-A9FE-488C-B01C-CFB2D135E16A}">
      <dsp:nvSpPr>
        <dsp:cNvPr id="0" name=""/>
        <dsp:cNvSpPr/>
      </dsp:nvSpPr>
      <dsp:spPr>
        <a:xfrm rot="5400000">
          <a:off x="-71858" y="3031968"/>
          <a:ext cx="791798" cy="5542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5</a:t>
          </a:r>
          <a:endParaRPr lang="ru-RU" sz="1500" kern="1200" dirty="0"/>
        </a:p>
      </dsp:txBody>
      <dsp:txXfrm rot="5400000">
        <a:off x="-71858" y="3031968"/>
        <a:ext cx="791798" cy="554258"/>
      </dsp:txXfrm>
    </dsp:sp>
    <dsp:sp modelId="{C737D866-6DB2-422C-BDCD-7341B70B1DB9}">
      <dsp:nvSpPr>
        <dsp:cNvPr id="0" name=""/>
        <dsp:cNvSpPr/>
      </dsp:nvSpPr>
      <dsp:spPr>
        <a:xfrm rot="5400000">
          <a:off x="3955137" y="-346948"/>
          <a:ext cx="514668" cy="7034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>
              <a:solidFill>
                <a:srgbClr val="FF0000"/>
              </a:solidFill>
            </a:rPr>
            <a:t>Педагогічний</a:t>
          </a:r>
          <a:r>
            <a:rPr lang="ru-RU" sz="2000" b="1" kern="1200" dirty="0" smtClean="0">
              <a:solidFill>
                <a:srgbClr val="FF0000"/>
              </a:solidFill>
            </a:rPr>
            <a:t> стаж </a:t>
          </a:r>
          <a:r>
            <a:rPr lang="ru-RU" sz="2000" kern="1200" dirty="0" smtClean="0"/>
            <a:t>– 26 </a:t>
          </a:r>
          <a:r>
            <a:rPr lang="ru-RU" sz="2000" kern="1200" dirty="0" err="1" smtClean="0"/>
            <a:t>років</a:t>
          </a:r>
          <a:endParaRPr lang="ru-RU" sz="2000" kern="1200" dirty="0"/>
        </a:p>
      </dsp:txBody>
      <dsp:txXfrm rot="5400000">
        <a:off x="3955137" y="-346948"/>
        <a:ext cx="514668" cy="7034961"/>
      </dsp:txXfrm>
    </dsp:sp>
    <dsp:sp modelId="{E941E5BD-4F28-4DD7-BC8D-82727B1ADC9B}">
      <dsp:nvSpPr>
        <dsp:cNvPr id="0" name=""/>
        <dsp:cNvSpPr/>
      </dsp:nvSpPr>
      <dsp:spPr>
        <a:xfrm rot="5400000">
          <a:off x="-71858" y="3727380"/>
          <a:ext cx="791798" cy="5542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6</a:t>
          </a:r>
          <a:endParaRPr lang="ru-RU" sz="1500" kern="1200" dirty="0"/>
        </a:p>
      </dsp:txBody>
      <dsp:txXfrm rot="5400000">
        <a:off x="-71858" y="3727380"/>
        <a:ext cx="791798" cy="554258"/>
      </dsp:txXfrm>
    </dsp:sp>
    <dsp:sp modelId="{22894AA5-7193-4667-91A0-73E26E4C3423}">
      <dsp:nvSpPr>
        <dsp:cNvPr id="0" name=""/>
        <dsp:cNvSpPr/>
      </dsp:nvSpPr>
      <dsp:spPr>
        <a:xfrm rot="5400000">
          <a:off x="3955137" y="348464"/>
          <a:ext cx="514668" cy="7034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>
              <a:solidFill>
                <a:srgbClr val="FF0000"/>
              </a:solidFill>
            </a:rPr>
            <a:t>Кваліфікаційна</a:t>
          </a:r>
          <a:r>
            <a:rPr lang="ru-RU" sz="2000" b="1" kern="1200" dirty="0" smtClean="0">
              <a:solidFill>
                <a:srgbClr val="FF0000"/>
              </a:solidFill>
            </a:rPr>
            <a:t> </a:t>
          </a:r>
          <a:r>
            <a:rPr lang="ru-RU" sz="2000" b="1" kern="1200" dirty="0" err="1" smtClean="0">
              <a:solidFill>
                <a:srgbClr val="FF0000"/>
              </a:solidFill>
            </a:rPr>
            <a:t>категорія</a:t>
          </a:r>
          <a:r>
            <a:rPr lang="ru-RU" sz="2000" b="1" kern="1200" dirty="0" smtClean="0">
              <a:solidFill>
                <a:srgbClr val="FF0000"/>
              </a:solidFill>
            </a:rPr>
            <a:t> </a:t>
          </a:r>
          <a:r>
            <a:rPr lang="ru-RU" sz="2000" kern="1200" dirty="0" smtClean="0"/>
            <a:t>– </a:t>
          </a:r>
          <a:r>
            <a:rPr lang="ru-RU" sz="2000" kern="1200" dirty="0" err="1" smtClean="0"/>
            <a:t>вища</a:t>
          </a:r>
          <a:r>
            <a:rPr lang="ru-RU" sz="2000" kern="1200" dirty="0" smtClean="0"/>
            <a:t>, старший </a:t>
          </a:r>
          <a:r>
            <a:rPr lang="ru-RU" sz="2000" kern="1200" dirty="0" err="1" smtClean="0"/>
            <a:t>вчитель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 rot="5400000">
        <a:off x="3955137" y="348464"/>
        <a:ext cx="514668" cy="70349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0A5216-863A-4D8F-BA08-B3632F96559D}">
      <dsp:nvSpPr>
        <dsp:cNvPr id="0" name=""/>
        <dsp:cNvSpPr/>
      </dsp:nvSpPr>
      <dsp:spPr>
        <a:xfrm rot="5400000">
          <a:off x="4490185" y="-1250974"/>
          <a:ext cx="221188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err="1" smtClean="0"/>
            <a:t>Учитись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важко</a:t>
          </a:r>
          <a:r>
            <a:rPr lang="ru-RU" sz="2200" b="1" kern="1200" dirty="0" smtClean="0"/>
            <a:t>, а учить </a:t>
          </a:r>
          <a:r>
            <a:rPr lang="ru-RU" sz="2200" b="1" kern="1200" dirty="0" err="1" smtClean="0"/>
            <a:t>ще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важче</a:t>
          </a:r>
          <a:r>
            <a:rPr lang="ru-RU" sz="2200" b="1" kern="1200" dirty="0" smtClean="0"/>
            <a:t>.</a:t>
          </a:r>
          <a:endParaRPr lang="ru-RU" sz="22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/>
            <a:t>Але не </a:t>
          </a:r>
          <a:r>
            <a:rPr lang="ru-RU" sz="2200" b="1" kern="1200" dirty="0" err="1" smtClean="0"/>
            <a:t>мусиш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зупинятись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ти</a:t>
          </a:r>
          <a:r>
            <a:rPr lang="ru-RU" sz="2200" b="1" kern="1200" dirty="0" smtClean="0"/>
            <a:t>.</a:t>
          </a:r>
          <a:endParaRPr lang="ru-RU" sz="22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/>
            <a:t>Як </a:t>
          </a:r>
          <a:r>
            <a:rPr lang="ru-RU" sz="2200" b="1" kern="1200" dirty="0" err="1" smtClean="0"/>
            <a:t>учням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віддаєш</a:t>
          </a:r>
          <a:r>
            <a:rPr lang="ru-RU" sz="2200" b="1" kern="1200" dirty="0" smtClean="0"/>
            <a:t> усе </a:t>
          </a:r>
          <a:r>
            <a:rPr lang="ru-RU" sz="2200" b="1" kern="1200" dirty="0" err="1" smtClean="0"/>
            <a:t>найкраще</a:t>
          </a:r>
          <a:r>
            <a:rPr lang="ru-RU" sz="2200" b="1" kern="1200" dirty="0" smtClean="0"/>
            <a:t>,</a:t>
          </a:r>
          <a:endParaRPr lang="ru-RU" sz="22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/>
            <a:t>то й сам </a:t>
          </a:r>
          <a:r>
            <a:rPr lang="ru-RU" sz="2200" b="1" kern="1200" dirty="0" err="1" smtClean="0"/>
            <a:t>сягнеш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нової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висоти</a:t>
          </a:r>
          <a:r>
            <a:rPr lang="ru-RU" sz="2200" b="1" kern="1200" dirty="0" smtClean="0"/>
            <a:t>.</a:t>
          </a:r>
          <a:endParaRPr lang="ru-RU" sz="2200" b="1" kern="1200" dirty="0"/>
        </a:p>
      </dsp:txBody>
      <dsp:txXfrm rot="5400000">
        <a:off x="4490185" y="-1250974"/>
        <a:ext cx="2211885" cy="5266944"/>
      </dsp:txXfrm>
    </dsp:sp>
    <dsp:sp modelId="{D475EC47-DED7-4654-B07F-47E81BD45297}">
      <dsp:nvSpPr>
        <dsp:cNvPr id="0" name=""/>
        <dsp:cNvSpPr/>
      </dsp:nvSpPr>
      <dsp:spPr>
        <a:xfrm>
          <a:off x="0" y="69"/>
          <a:ext cx="2962656" cy="27648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err="1" smtClean="0"/>
            <a:t>Моє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педагогічне</a:t>
          </a:r>
          <a:r>
            <a:rPr lang="ru-RU" sz="3500" kern="1200" dirty="0" smtClean="0"/>
            <a:t> кредо</a:t>
          </a:r>
          <a:endParaRPr lang="ru-RU" sz="3500" kern="1200" dirty="0"/>
        </a:p>
      </dsp:txBody>
      <dsp:txXfrm>
        <a:off x="0" y="69"/>
        <a:ext cx="2962656" cy="2764856"/>
      </dsp:txXfrm>
    </dsp:sp>
    <dsp:sp modelId="{CA0FAA4D-5AA9-4D63-BF04-45371BACB8A7}">
      <dsp:nvSpPr>
        <dsp:cNvPr id="0" name=""/>
        <dsp:cNvSpPr/>
      </dsp:nvSpPr>
      <dsp:spPr>
        <a:xfrm rot="5400000">
          <a:off x="4490185" y="1652124"/>
          <a:ext cx="221188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b="1" kern="1200" dirty="0" smtClean="0"/>
            <a:t>«Формування інформаційної компетентності  учнів через використання комп'ютера як засобу  діяльності і як інструменту в навчанні.»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.</a:t>
          </a:r>
          <a:endParaRPr lang="ru-RU" sz="2200" kern="1200" dirty="0"/>
        </a:p>
      </dsp:txBody>
      <dsp:txXfrm rot="5400000">
        <a:off x="4490185" y="1652124"/>
        <a:ext cx="2211885" cy="5266944"/>
      </dsp:txXfrm>
    </dsp:sp>
    <dsp:sp modelId="{1AF81844-27FF-4880-B96D-80DDD52E3C16}">
      <dsp:nvSpPr>
        <dsp:cNvPr id="0" name=""/>
        <dsp:cNvSpPr/>
      </dsp:nvSpPr>
      <dsp:spPr>
        <a:xfrm>
          <a:off x="0" y="2903168"/>
          <a:ext cx="2962656" cy="27648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err="1" smtClean="0"/>
            <a:t>Проблемне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питання</a:t>
          </a:r>
          <a:endParaRPr lang="ru-RU" sz="3500" kern="1200" dirty="0"/>
        </a:p>
      </dsp:txBody>
      <dsp:txXfrm>
        <a:off x="0" y="2903168"/>
        <a:ext cx="2962656" cy="27648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A6CE2A-33C3-4EA8-90F5-D2CC26D79EF7}">
      <dsp:nvSpPr>
        <dsp:cNvPr id="0" name=""/>
        <dsp:cNvSpPr/>
      </dsp:nvSpPr>
      <dsp:spPr>
        <a:xfrm rot="5400000">
          <a:off x="-175348" y="225124"/>
          <a:ext cx="1168987" cy="8182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1</a:t>
          </a:r>
          <a:endParaRPr lang="ru-RU" sz="2300" kern="1200" dirty="0"/>
        </a:p>
      </dsp:txBody>
      <dsp:txXfrm rot="5400000">
        <a:off x="-175348" y="225124"/>
        <a:ext cx="1168987" cy="818291"/>
      </dsp:txXfrm>
    </dsp:sp>
    <dsp:sp modelId="{A5084302-354D-4174-B1F0-7A4491AB1B35}">
      <dsp:nvSpPr>
        <dsp:cNvPr id="0" name=""/>
        <dsp:cNvSpPr/>
      </dsp:nvSpPr>
      <dsp:spPr>
        <a:xfrm rot="5400000">
          <a:off x="3863138" y="-3055007"/>
          <a:ext cx="847725" cy="69585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вчити адаптуватися  в сучасних інформаційних умовах;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 rot="5400000">
        <a:off x="3863138" y="-3055007"/>
        <a:ext cx="847725" cy="6958572"/>
      </dsp:txXfrm>
    </dsp:sp>
    <dsp:sp modelId="{8FBFE009-2F88-49F3-B74B-58E14906894F}">
      <dsp:nvSpPr>
        <dsp:cNvPr id="0" name=""/>
        <dsp:cNvSpPr/>
      </dsp:nvSpPr>
      <dsp:spPr>
        <a:xfrm rot="5400000">
          <a:off x="-175348" y="1333984"/>
          <a:ext cx="1168987" cy="8182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2</a:t>
          </a:r>
          <a:endParaRPr lang="ru-RU" sz="2300" kern="1200" dirty="0"/>
        </a:p>
      </dsp:txBody>
      <dsp:txXfrm rot="5400000">
        <a:off x="-175348" y="1333984"/>
        <a:ext cx="1168987" cy="818291"/>
      </dsp:txXfrm>
    </dsp:sp>
    <dsp:sp modelId="{4BF1F845-AF45-421B-89D8-995066A44259}">
      <dsp:nvSpPr>
        <dsp:cNvPr id="0" name=""/>
        <dsp:cNvSpPr/>
      </dsp:nvSpPr>
      <dsp:spPr>
        <a:xfrm rot="5400000">
          <a:off x="3841904" y="-1940729"/>
          <a:ext cx="911346" cy="69585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вчити  творчо сприймати інформацію різного виду (текстову, відео, звукову, фото); </a:t>
          </a:r>
          <a:endParaRPr lang="ru-RU" sz="2000" kern="1200" dirty="0"/>
        </a:p>
      </dsp:txBody>
      <dsp:txXfrm rot="5400000">
        <a:off x="3841904" y="-1940729"/>
        <a:ext cx="911346" cy="6958572"/>
      </dsp:txXfrm>
    </dsp:sp>
    <dsp:sp modelId="{47E8AAC3-DDB3-460A-AED3-D3C1B06D766E}">
      <dsp:nvSpPr>
        <dsp:cNvPr id="0" name=""/>
        <dsp:cNvSpPr/>
      </dsp:nvSpPr>
      <dsp:spPr>
        <a:xfrm rot="5400000">
          <a:off x="-175348" y="2432776"/>
          <a:ext cx="1168987" cy="8182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3</a:t>
          </a:r>
          <a:endParaRPr lang="ru-RU" sz="2300" kern="1200" dirty="0"/>
        </a:p>
      </dsp:txBody>
      <dsp:txXfrm rot="5400000">
        <a:off x="-175348" y="2432776"/>
        <a:ext cx="1168987" cy="818291"/>
      </dsp:txXfrm>
    </dsp:sp>
    <dsp:sp modelId="{721A35FB-E892-47CF-B9F0-FEBA1A26D2AC}">
      <dsp:nvSpPr>
        <dsp:cNvPr id="0" name=""/>
        <dsp:cNvSpPr/>
      </dsp:nvSpPr>
      <dsp:spPr>
        <a:xfrm rot="5400000">
          <a:off x="3851972" y="-841937"/>
          <a:ext cx="891210" cy="69585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формувати вміння пошуку, обробки, використання, зберігання та передачі потрібної інформації, оминати інформаційне «сміття»;</a:t>
          </a:r>
          <a:endParaRPr lang="ru-RU" sz="2000" kern="1200" dirty="0"/>
        </a:p>
      </dsp:txBody>
      <dsp:txXfrm rot="5400000">
        <a:off x="3851972" y="-841937"/>
        <a:ext cx="891210" cy="6958572"/>
      </dsp:txXfrm>
    </dsp:sp>
    <dsp:sp modelId="{D56D21E7-3D79-4199-9D26-F3DB8AD91FFC}">
      <dsp:nvSpPr>
        <dsp:cNvPr id="0" name=""/>
        <dsp:cNvSpPr/>
      </dsp:nvSpPr>
      <dsp:spPr>
        <a:xfrm rot="5400000">
          <a:off x="-175348" y="3609038"/>
          <a:ext cx="1168987" cy="8182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4</a:t>
          </a:r>
          <a:endParaRPr lang="ru-RU" sz="2300" kern="1200" dirty="0"/>
        </a:p>
      </dsp:txBody>
      <dsp:txXfrm rot="5400000">
        <a:off x="-175348" y="3609038"/>
        <a:ext cx="1168987" cy="818291"/>
      </dsp:txXfrm>
    </dsp:sp>
    <dsp:sp modelId="{9343370A-646C-4346-9837-AFD87897E18E}">
      <dsp:nvSpPr>
        <dsp:cNvPr id="0" name=""/>
        <dsp:cNvSpPr/>
      </dsp:nvSpPr>
      <dsp:spPr>
        <a:xfrm rot="5400000">
          <a:off x="3774502" y="334324"/>
          <a:ext cx="1046150" cy="69585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виховувати готовність використовувати комп’ютерні технології і навички на інших </a:t>
          </a:r>
          <a:r>
            <a:rPr lang="uk-UA" sz="2000" kern="1200" dirty="0" err="1" smtClean="0"/>
            <a:t>уроках</a:t>
          </a:r>
          <a:r>
            <a:rPr lang="uk-UA" sz="2000" kern="1200" dirty="0" smtClean="0"/>
            <a:t> та у повсякденному житті.</a:t>
          </a:r>
          <a:endParaRPr lang="uk-UA" sz="2000" kern="1200" dirty="0"/>
        </a:p>
      </dsp:txBody>
      <dsp:txXfrm rot="5400000">
        <a:off x="3774502" y="334324"/>
        <a:ext cx="1046150" cy="695857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CD9DDA-AD79-4BE1-BB08-DD67EC4CA76F}">
      <dsp:nvSpPr>
        <dsp:cNvPr id="0" name=""/>
        <dsp:cNvSpPr/>
      </dsp:nvSpPr>
      <dsp:spPr>
        <a:xfrm>
          <a:off x="4043" y="232459"/>
          <a:ext cx="2691843" cy="296695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1</a:t>
          </a:r>
          <a:endParaRPr lang="ru-RU" sz="2800" kern="1200" dirty="0"/>
        </a:p>
      </dsp:txBody>
      <dsp:txXfrm rot="16200000">
        <a:off x="-943223" y="1179726"/>
        <a:ext cx="2432902" cy="538368"/>
      </dsp:txXfrm>
    </dsp:sp>
    <dsp:sp modelId="{85BF2621-E671-4D8D-AF24-5E9802B34C7D}">
      <dsp:nvSpPr>
        <dsp:cNvPr id="0" name=""/>
        <dsp:cNvSpPr/>
      </dsp:nvSpPr>
      <dsp:spPr>
        <a:xfrm>
          <a:off x="526506" y="232459"/>
          <a:ext cx="2005423" cy="2966954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0000"/>
              </a:solidFill>
            </a:rPr>
            <a:t>технологічна</a:t>
          </a:r>
          <a:r>
            <a:rPr lang="uk-UA" sz="2000" kern="1200" dirty="0" smtClean="0"/>
            <a:t> (усвідомлення </a:t>
          </a:r>
          <a:r>
            <a:rPr lang="uk-UA" sz="2000" kern="1200" dirty="0" err="1" smtClean="0"/>
            <a:t>комп</a:t>
          </a:r>
          <a:r>
            <a:rPr lang="ru-RU" sz="2000" kern="1200" dirty="0" smtClean="0"/>
            <a:t>’</a:t>
          </a:r>
          <a:r>
            <a:rPr lang="uk-UA" sz="2000" kern="1200" dirty="0" err="1" smtClean="0"/>
            <a:t>ютера</a:t>
          </a:r>
          <a:r>
            <a:rPr lang="uk-UA" sz="2000" kern="1200" dirty="0" smtClean="0"/>
            <a:t> як універсального автоматизованого робочого місця для будь-якої професії) </a:t>
          </a:r>
          <a:endParaRPr lang="ru-RU" sz="2000" kern="1200" dirty="0"/>
        </a:p>
      </dsp:txBody>
      <dsp:txXfrm>
        <a:off x="526506" y="232459"/>
        <a:ext cx="2005423" cy="2966954"/>
      </dsp:txXfrm>
    </dsp:sp>
    <dsp:sp modelId="{16E9D721-F1E6-470B-8BF9-F27516A05F52}">
      <dsp:nvSpPr>
        <dsp:cNvPr id="0" name=""/>
        <dsp:cNvSpPr/>
      </dsp:nvSpPr>
      <dsp:spPr>
        <a:xfrm>
          <a:off x="2782423" y="232459"/>
          <a:ext cx="3295495" cy="296695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</a:t>
          </a:r>
          <a:endParaRPr lang="ru-RU" sz="2800" kern="1200" dirty="0"/>
        </a:p>
      </dsp:txBody>
      <dsp:txXfrm rot="16200000">
        <a:off x="1895521" y="1119361"/>
        <a:ext cx="2432902" cy="659099"/>
      </dsp:txXfrm>
    </dsp:sp>
    <dsp:sp modelId="{D5DDAA37-CF3B-4221-AE05-D9D0062E3476}">
      <dsp:nvSpPr>
        <dsp:cNvPr id="0" name=""/>
        <dsp:cNvSpPr/>
      </dsp:nvSpPr>
      <dsp:spPr>
        <a:xfrm rot="5400000">
          <a:off x="2576816" y="2589997"/>
          <a:ext cx="435938" cy="370869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975046E-821E-46D6-A48E-8CB6A1EC6452}">
      <dsp:nvSpPr>
        <dsp:cNvPr id="0" name=""/>
        <dsp:cNvSpPr/>
      </dsp:nvSpPr>
      <dsp:spPr>
        <a:xfrm>
          <a:off x="3381852" y="232459"/>
          <a:ext cx="2455144" cy="2966954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 </a:t>
          </a:r>
          <a:r>
            <a:rPr lang="uk-UA" sz="2000" b="1" kern="1200" dirty="0" smtClean="0">
              <a:solidFill>
                <a:srgbClr val="FF0000"/>
              </a:solidFill>
            </a:rPr>
            <a:t>алгоритмічна </a:t>
          </a:r>
          <a:r>
            <a:rPr lang="uk-UA" sz="2000" kern="1200" dirty="0" smtClean="0"/>
            <a:t>(усвідомлення комп’ютера як універсального виконавця алгоритмів і універсального засобу конструювання алгоритмів)</a:t>
          </a:r>
          <a:endParaRPr lang="ru-RU" sz="2000" kern="1200" dirty="0"/>
        </a:p>
      </dsp:txBody>
      <dsp:txXfrm>
        <a:off x="3381852" y="232459"/>
        <a:ext cx="2455144" cy="2966954"/>
      </dsp:txXfrm>
    </dsp:sp>
    <dsp:sp modelId="{A06D040E-C335-4C21-90DE-C4F65A14EB0A}">
      <dsp:nvSpPr>
        <dsp:cNvPr id="0" name=""/>
        <dsp:cNvSpPr/>
      </dsp:nvSpPr>
      <dsp:spPr>
        <a:xfrm>
          <a:off x="6164454" y="232459"/>
          <a:ext cx="2472462" cy="296695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3</a:t>
          </a:r>
          <a:endParaRPr lang="ru-RU" sz="2800" kern="1200" dirty="0"/>
        </a:p>
      </dsp:txBody>
      <dsp:txXfrm rot="16200000">
        <a:off x="5195249" y="1201664"/>
        <a:ext cx="2432902" cy="494492"/>
      </dsp:txXfrm>
    </dsp:sp>
    <dsp:sp modelId="{5D1B7135-5EC4-4F9B-9435-BD5BD4093575}">
      <dsp:nvSpPr>
        <dsp:cNvPr id="0" name=""/>
        <dsp:cNvSpPr/>
      </dsp:nvSpPr>
      <dsp:spPr>
        <a:xfrm rot="5400000">
          <a:off x="5958847" y="2589997"/>
          <a:ext cx="435938" cy="370869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5E5B5B1-CB63-4E62-BA57-AF918C4BA246}">
      <dsp:nvSpPr>
        <dsp:cNvPr id="0" name=""/>
        <dsp:cNvSpPr/>
      </dsp:nvSpPr>
      <dsp:spPr>
        <a:xfrm>
          <a:off x="6658947" y="232459"/>
          <a:ext cx="1841984" cy="2966954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0000"/>
              </a:solidFill>
            </a:rPr>
            <a:t>модельна</a:t>
          </a:r>
          <a:r>
            <a:rPr lang="uk-UA" sz="2000" kern="1200" dirty="0" smtClean="0"/>
            <a:t> (усвідомлення комп’ютера як універсального засобу інформаційного моделювання)</a:t>
          </a:r>
          <a:endParaRPr lang="ru-RU" sz="2000" kern="1200" dirty="0"/>
        </a:p>
      </dsp:txBody>
      <dsp:txXfrm>
        <a:off x="6658947" y="232459"/>
        <a:ext cx="1841984" cy="296695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CD9DDA-AD79-4BE1-BB08-DD67EC4CA76F}">
      <dsp:nvSpPr>
        <dsp:cNvPr id="0" name=""/>
        <dsp:cNvSpPr/>
      </dsp:nvSpPr>
      <dsp:spPr>
        <a:xfrm>
          <a:off x="0" y="0"/>
          <a:ext cx="4244534" cy="2088232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64592" rIns="213360" bIns="0" numCol="1" spcCol="1270" anchor="t" anchorCtr="0">
          <a:noAutofit/>
        </a:bodyPr>
        <a:lstStyle/>
        <a:p>
          <a:pPr lvl="0" algn="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4</a:t>
          </a:r>
          <a:endParaRPr lang="ru-RU" sz="4800" kern="1200" dirty="0"/>
        </a:p>
      </dsp:txBody>
      <dsp:txXfrm rot="16200000">
        <a:off x="-431721" y="431721"/>
        <a:ext cx="1712350" cy="848906"/>
      </dsp:txXfrm>
    </dsp:sp>
    <dsp:sp modelId="{85BF2621-E671-4D8D-AF24-5E9802B34C7D}">
      <dsp:nvSpPr>
        <dsp:cNvPr id="0" name=""/>
        <dsp:cNvSpPr/>
      </dsp:nvSpPr>
      <dsp:spPr>
        <a:xfrm>
          <a:off x="848906" y="0"/>
          <a:ext cx="3162177" cy="2088232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0000"/>
              </a:solidFill>
            </a:rPr>
            <a:t>дослідницька  </a:t>
          </a:r>
          <a:r>
            <a:rPr lang="uk-UA" sz="2000" kern="1200" dirty="0" smtClean="0"/>
            <a:t>(усвідомлення </a:t>
          </a:r>
          <a:r>
            <a:rPr lang="uk-UA" sz="2000" kern="1200" dirty="0" err="1" smtClean="0"/>
            <a:t>комп</a:t>
          </a:r>
          <a:r>
            <a:rPr lang="ru-RU" sz="2000" kern="1200" dirty="0" smtClean="0"/>
            <a:t>’</a:t>
          </a:r>
          <a:r>
            <a:rPr lang="uk-UA" sz="2000" kern="1200" dirty="0" err="1" smtClean="0"/>
            <a:t>ютера</a:t>
          </a:r>
          <a:r>
            <a:rPr lang="uk-UA" sz="2000" kern="1200" dirty="0" smtClean="0"/>
            <a:t> як універсального технічного засобу автоматизації навчальних досліджень)</a:t>
          </a:r>
          <a:endParaRPr lang="ru-RU" sz="2000" kern="1200" dirty="0"/>
        </a:p>
      </dsp:txBody>
      <dsp:txXfrm>
        <a:off x="848906" y="0"/>
        <a:ext cx="3162177" cy="2088232"/>
      </dsp:txXfrm>
    </dsp:sp>
    <dsp:sp modelId="{16E9D721-F1E6-470B-8BF9-F27516A05F52}">
      <dsp:nvSpPr>
        <dsp:cNvPr id="0" name=""/>
        <dsp:cNvSpPr/>
      </dsp:nvSpPr>
      <dsp:spPr>
        <a:xfrm>
          <a:off x="4394759" y="0"/>
          <a:ext cx="4244534" cy="2088232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64592" rIns="213360" bIns="0" numCol="1" spcCol="1270" anchor="t" anchorCtr="0">
          <a:noAutofit/>
        </a:bodyPr>
        <a:lstStyle/>
        <a:p>
          <a:pPr lvl="0" algn="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5</a:t>
          </a:r>
          <a:endParaRPr lang="ru-RU" sz="4800" kern="1200" dirty="0"/>
        </a:p>
      </dsp:txBody>
      <dsp:txXfrm rot="16200000">
        <a:off x="3963037" y="431721"/>
        <a:ext cx="1712350" cy="848906"/>
      </dsp:txXfrm>
    </dsp:sp>
    <dsp:sp modelId="{D5DDAA37-CF3B-4221-AE05-D9D0062E3476}">
      <dsp:nvSpPr>
        <dsp:cNvPr id="0" name=""/>
        <dsp:cNvSpPr/>
      </dsp:nvSpPr>
      <dsp:spPr>
        <a:xfrm rot="5400000">
          <a:off x="4262507" y="1472190"/>
          <a:ext cx="306948" cy="636680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975046E-821E-46D6-A48E-8CB6A1EC6452}">
      <dsp:nvSpPr>
        <dsp:cNvPr id="0" name=""/>
        <dsp:cNvSpPr/>
      </dsp:nvSpPr>
      <dsp:spPr>
        <a:xfrm>
          <a:off x="5243666" y="0"/>
          <a:ext cx="3162177" cy="2088232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0000"/>
              </a:solidFill>
            </a:rPr>
            <a:t>методологічна</a:t>
          </a:r>
          <a:r>
            <a:rPr lang="uk-UA" sz="2000" kern="1200" dirty="0" smtClean="0"/>
            <a:t> (усвідомлення </a:t>
          </a:r>
          <a:r>
            <a:rPr lang="uk-UA" sz="2000" kern="1200" dirty="0" err="1" smtClean="0"/>
            <a:t>комп</a:t>
          </a:r>
          <a:r>
            <a:rPr lang="ru-RU" sz="2000" kern="1200" dirty="0" smtClean="0"/>
            <a:t>’</a:t>
          </a:r>
          <a:r>
            <a:rPr lang="uk-UA" sz="2000" kern="1200" dirty="0" err="1" smtClean="0"/>
            <a:t>ютера</a:t>
          </a:r>
          <a:r>
            <a:rPr lang="uk-UA" sz="2000" kern="1200" dirty="0" smtClean="0"/>
            <a:t> як основи інтелектуального технологічного середовища)</a:t>
          </a:r>
          <a:endParaRPr lang="ru-RU" sz="2000" kern="1200" dirty="0"/>
        </a:p>
      </dsp:txBody>
      <dsp:txXfrm>
        <a:off x="5243666" y="0"/>
        <a:ext cx="3162177" cy="208823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00195B-A824-4E85-B240-17B461CBB211}">
      <dsp:nvSpPr>
        <dsp:cNvPr id="0" name=""/>
        <dsp:cNvSpPr/>
      </dsp:nvSpPr>
      <dsp:spPr>
        <a:xfrm>
          <a:off x="0" y="4500597"/>
          <a:ext cx="5357850" cy="6087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n>
                <a:solidFill>
                  <a:srgbClr val="FF0000"/>
                </a:solidFill>
              </a:ln>
            </a:rPr>
            <a:t>Дискусії</a:t>
          </a:r>
          <a:endParaRPr lang="ru-RU" sz="3200" kern="1200" dirty="0">
            <a:ln>
              <a:solidFill>
                <a:srgbClr val="FF0000"/>
              </a:solidFill>
            </a:ln>
          </a:endParaRPr>
        </a:p>
      </dsp:txBody>
      <dsp:txXfrm>
        <a:off x="0" y="4500597"/>
        <a:ext cx="5357850" cy="608773"/>
      </dsp:txXfrm>
    </dsp:sp>
    <dsp:sp modelId="{F086D27C-CD7F-490D-8B79-5AEE433721FF}">
      <dsp:nvSpPr>
        <dsp:cNvPr id="0" name=""/>
        <dsp:cNvSpPr/>
      </dsp:nvSpPr>
      <dsp:spPr>
        <a:xfrm>
          <a:off x="0" y="1088676"/>
          <a:ext cx="5357850" cy="31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112" tIns="15240" rIns="85344" bIns="15240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900" kern="1200" dirty="0">
            <a:ln>
              <a:solidFill>
                <a:srgbClr val="FF0000"/>
              </a:solidFill>
            </a:ln>
          </a:endParaRP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900" kern="1200" dirty="0">
            <a:ln>
              <a:solidFill>
                <a:srgbClr val="FF0000"/>
              </a:solidFill>
            </a:ln>
          </a:endParaRPr>
        </a:p>
      </dsp:txBody>
      <dsp:txXfrm>
        <a:off x="0" y="1088676"/>
        <a:ext cx="5357850" cy="316659"/>
      </dsp:txXfrm>
    </dsp:sp>
    <dsp:sp modelId="{518334F0-F1D0-420C-8135-1AFDEECE4871}">
      <dsp:nvSpPr>
        <dsp:cNvPr id="0" name=""/>
        <dsp:cNvSpPr/>
      </dsp:nvSpPr>
      <dsp:spPr>
        <a:xfrm>
          <a:off x="0" y="142879"/>
          <a:ext cx="5357850" cy="5984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n>
                <a:solidFill>
                  <a:srgbClr val="FF0000"/>
                </a:solidFill>
              </a:ln>
            </a:rPr>
            <a:t>Робота в групах</a:t>
          </a:r>
          <a:endParaRPr lang="ru-RU" sz="3200" kern="1200" dirty="0">
            <a:ln>
              <a:solidFill>
                <a:srgbClr val="FF0000"/>
              </a:solidFill>
            </a:ln>
          </a:endParaRPr>
        </a:p>
      </dsp:txBody>
      <dsp:txXfrm>
        <a:off x="0" y="142879"/>
        <a:ext cx="5357850" cy="598481"/>
      </dsp:txXfrm>
    </dsp:sp>
    <dsp:sp modelId="{00F56DDF-3A77-4E17-834B-DA29A8044B1E}">
      <dsp:nvSpPr>
        <dsp:cNvPr id="0" name=""/>
        <dsp:cNvSpPr/>
      </dsp:nvSpPr>
      <dsp:spPr>
        <a:xfrm>
          <a:off x="0" y="1552032"/>
          <a:ext cx="535785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112" tIns="15240" rIns="85344" bIns="15240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900" kern="1200" dirty="0">
            <a:ln>
              <a:solidFill>
                <a:srgbClr val="FF0000"/>
              </a:solidFill>
            </a:ln>
          </a:endParaRPr>
        </a:p>
      </dsp:txBody>
      <dsp:txXfrm>
        <a:off x="0" y="1552032"/>
        <a:ext cx="5357850" cy="529920"/>
      </dsp:txXfrm>
    </dsp:sp>
    <dsp:sp modelId="{818946BB-9D03-4BB8-8C16-E9928A8BC31B}">
      <dsp:nvSpPr>
        <dsp:cNvPr id="0" name=""/>
        <dsp:cNvSpPr/>
      </dsp:nvSpPr>
      <dsp:spPr>
        <a:xfrm>
          <a:off x="0" y="879156"/>
          <a:ext cx="5357850" cy="5664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n>
                <a:solidFill>
                  <a:srgbClr val="FF0000"/>
                </a:solidFill>
              </a:ln>
            </a:rPr>
            <a:t>Робота в парах</a:t>
          </a:r>
          <a:endParaRPr lang="ru-RU" sz="3200" kern="1200" dirty="0">
            <a:ln>
              <a:solidFill>
                <a:srgbClr val="FF0000"/>
              </a:solidFill>
            </a:ln>
          </a:endParaRPr>
        </a:p>
      </dsp:txBody>
      <dsp:txXfrm>
        <a:off x="0" y="879156"/>
        <a:ext cx="5357850" cy="566437"/>
      </dsp:txXfrm>
    </dsp:sp>
    <dsp:sp modelId="{7067A213-69F5-4493-A24B-F73F49BB9BA1}">
      <dsp:nvSpPr>
        <dsp:cNvPr id="0" name=""/>
        <dsp:cNvSpPr/>
      </dsp:nvSpPr>
      <dsp:spPr>
        <a:xfrm>
          <a:off x="0" y="1567618"/>
          <a:ext cx="5357850" cy="567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n>
                <a:solidFill>
                  <a:srgbClr val="FF0000"/>
                </a:solidFill>
              </a:ln>
            </a:rPr>
            <a:t>Метод проектів</a:t>
          </a:r>
          <a:endParaRPr lang="ru-RU" sz="3200" kern="1200" dirty="0">
            <a:ln>
              <a:solidFill>
                <a:srgbClr val="FF0000"/>
              </a:solidFill>
            </a:ln>
          </a:endParaRPr>
        </a:p>
      </dsp:txBody>
      <dsp:txXfrm>
        <a:off x="0" y="1567618"/>
        <a:ext cx="5357850" cy="567857"/>
      </dsp:txXfrm>
    </dsp:sp>
    <dsp:sp modelId="{1CC5955F-59B1-47D6-9EC0-CCF2DDFE40E2}">
      <dsp:nvSpPr>
        <dsp:cNvPr id="0" name=""/>
        <dsp:cNvSpPr/>
      </dsp:nvSpPr>
      <dsp:spPr>
        <a:xfrm>
          <a:off x="0" y="2256071"/>
          <a:ext cx="5357850" cy="567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n>
                <a:solidFill>
                  <a:srgbClr val="FF0000"/>
                </a:solidFill>
              </a:ln>
            </a:rPr>
            <a:t>Тести</a:t>
          </a:r>
          <a:endParaRPr lang="ru-RU" sz="3200" kern="1200" dirty="0">
            <a:ln>
              <a:solidFill>
                <a:srgbClr val="FF0000"/>
              </a:solidFill>
            </a:ln>
          </a:endParaRPr>
        </a:p>
      </dsp:txBody>
      <dsp:txXfrm>
        <a:off x="0" y="2256071"/>
        <a:ext cx="5357850" cy="567857"/>
      </dsp:txXfrm>
    </dsp:sp>
    <dsp:sp modelId="{1598B28C-EEE6-44C3-9F3C-D2350505482E}">
      <dsp:nvSpPr>
        <dsp:cNvPr id="0" name=""/>
        <dsp:cNvSpPr/>
      </dsp:nvSpPr>
      <dsp:spPr>
        <a:xfrm>
          <a:off x="0" y="2944533"/>
          <a:ext cx="5357850" cy="661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n>
                <a:solidFill>
                  <a:srgbClr val="FF0000"/>
                </a:solidFill>
              </a:ln>
            </a:rPr>
            <a:t>Кросворди</a:t>
          </a:r>
          <a:endParaRPr lang="ru-RU" sz="3200" kern="1200" dirty="0">
            <a:ln>
              <a:solidFill>
                <a:srgbClr val="FF0000"/>
              </a:solidFill>
            </a:ln>
          </a:endParaRPr>
        </a:p>
      </dsp:txBody>
      <dsp:txXfrm>
        <a:off x="0" y="2944533"/>
        <a:ext cx="5357850" cy="661241"/>
      </dsp:txXfrm>
    </dsp:sp>
    <dsp:sp modelId="{C1B16FB5-E003-4E4B-A43C-A22E2746C4FB}">
      <dsp:nvSpPr>
        <dsp:cNvPr id="0" name=""/>
        <dsp:cNvSpPr/>
      </dsp:nvSpPr>
      <dsp:spPr>
        <a:xfrm>
          <a:off x="0" y="3786215"/>
          <a:ext cx="5357850" cy="587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err="1" smtClean="0">
              <a:ln>
                <a:solidFill>
                  <a:srgbClr val="FF0000"/>
                </a:solidFill>
              </a:ln>
            </a:rPr>
            <a:t>Відеоуроки</a:t>
          </a:r>
          <a:endParaRPr lang="ru-RU" sz="3200" kern="1200" dirty="0">
            <a:ln>
              <a:solidFill>
                <a:srgbClr val="FF0000"/>
              </a:solidFill>
            </a:ln>
          </a:endParaRPr>
        </a:p>
      </dsp:txBody>
      <dsp:txXfrm>
        <a:off x="0" y="3786215"/>
        <a:ext cx="5357850" cy="587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4/28/2021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683568" y="4869160"/>
            <a:ext cx="79415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Амбурцева</a:t>
            </a:r>
            <a:r>
              <a:rPr lang="uk-UA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</a:p>
          <a:p>
            <a:pPr algn="ctr"/>
            <a:r>
              <a:rPr lang="uk-UA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Тетяна</a:t>
            </a:r>
            <a:r>
              <a:rPr lang="uk-UA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uk-UA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Володимирівна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idx="1"/>
          </p:nvPr>
        </p:nvSpPr>
        <p:spPr/>
      </p:sp>
      <p:pic>
        <p:nvPicPr>
          <p:cNvPr id="22532" name="Picture 4" descr="Інформат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08168">
            <a:off x="3563888" y="1196752"/>
            <a:ext cx="4505325" cy="3638551"/>
          </a:xfrm>
          <a:prstGeom prst="rect">
            <a:avLst/>
          </a:prstGeom>
          <a:noFill/>
        </p:spPr>
      </p:pic>
      <p:pic>
        <p:nvPicPr>
          <p:cNvPr id="22534" name="Picture 6" descr="Возможно, это изображение (9 человек, в том числе Ира Цыцьо и люди улыбаются)"/>
          <p:cNvPicPr>
            <a:picLocks noChangeAspect="1" noChangeArrowheads="1"/>
          </p:cNvPicPr>
          <p:nvPr/>
        </p:nvPicPr>
        <p:blipFill>
          <a:blip r:embed="rId3" cstate="print"/>
          <a:srcRect l="59849" t="25561" r="31882" b="59430"/>
          <a:stretch>
            <a:fillRect/>
          </a:stretch>
        </p:blipFill>
        <p:spPr bwMode="auto">
          <a:xfrm>
            <a:off x="899592" y="1196752"/>
            <a:ext cx="1656184" cy="22476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Професійний автопортрет: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1078848"/>
              </p:ext>
            </p:extLst>
          </p:nvPr>
        </p:nvGraphicFramePr>
        <p:xfrm>
          <a:off x="755576" y="1268760"/>
          <a:ext cx="7776864" cy="4400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720754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A6CE2A-33C3-4EA8-90F5-D2CC26D79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FA6CE2A-33C3-4EA8-90F5-D2CC26D79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FA6CE2A-33C3-4EA8-90F5-D2CC26D79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084302-354D-4174-B1F0-7A4491AB1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A5084302-354D-4174-B1F0-7A4491AB1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5084302-354D-4174-B1F0-7A4491AB1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BFE009-2F88-49F3-B74B-58E149068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8FBFE009-2F88-49F3-B74B-58E149068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8FBFE009-2F88-49F3-B74B-58E149068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F1F845-AF45-421B-89D8-995066A44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BF1F845-AF45-421B-89D8-995066A44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BF1F845-AF45-421B-89D8-995066A44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E8AAC3-DDB3-460A-AED3-D3C1B06D7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47E8AAC3-DDB3-460A-AED3-D3C1B06D7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47E8AAC3-DDB3-460A-AED3-D3C1B06D7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1A35FB-E892-47CF-B9F0-FEBA1A26D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721A35FB-E892-47CF-B9F0-FEBA1A26D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721A35FB-E892-47CF-B9F0-FEBA1A26D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6D21E7-3D79-4199-9D26-F3DB8AD91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D56D21E7-3D79-4199-9D26-F3DB8AD91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D56D21E7-3D79-4199-9D26-F3DB8AD91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43370A-646C-4346-9837-AFD87897E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9343370A-646C-4346-9837-AFD87897E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9343370A-646C-4346-9837-AFD87897E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DD9811-A9FE-488C-B01C-CFB2D135E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51DD9811-A9FE-488C-B01C-CFB2D135E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51DD9811-A9FE-488C-B01C-CFB2D135E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37D866-6DB2-422C-BDCD-7341B70B1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C737D866-6DB2-422C-BDCD-7341B70B1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C737D866-6DB2-422C-BDCD-7341B70B1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41E5BD-4F28-4DD7-BC8D-82727B1A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E941E5BD-4F28-4DD7-BC8D-82727B1A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E941E5BD-4F28-4DD7-BC8D-82727B1A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894AA5-7193-4667-91A0-73E26E4C3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22894AA5-7193-4667-91A0-73E26E4C3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22894AA5-7193-4667-91A0-73E26E4C3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8370" name="Picture 2" descr="Возможно, это изображение (5 человек, в том числе Александр Крючков и Олександр Шаповалов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-1395536"/>
            <a:ext cx="6805302" cy="9073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668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8798581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75EC47-DED7-4654-B07F-47E81BD45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475EC47-DED7-4654-B07F-47E81BD45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0A5216-863A-4D8F-BA08-B3632F965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A0A5216-863A-4D8F-BA08-B3632F965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F81844-27FF-4880-B96D-80DDD52E3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AF81844-27FF-4880-B96D-80DDD52E3C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0FAA4D-5AA9-4D63-BF04-45371BACB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A0FAA4D-5AA9-4D63-BF04-45371BACB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5332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effectLst/>
              </a:rPr>
              <a:t/>
            </a:r>
            <a:br>
              <a:rPr lang="uk-UA" sz="4000" dirty="0" smtClean="0">
                <a:effectLst/>
              </a:rPr>
            </a:br>
            <a:r>
              <a:rPr lang="uk-UA" sz="4000" b="1" dirty="0" smtClean="0">
                <a:solidFill>
                  <a:srgbClr val="FF0000"/>
                </a:solidFill>
                <a:effectLst/>
              </a:rPr>
              <a:t>Основні </a:t>
            </a:r>
            <a:r>
              <a:rPr lang="uk-UA" sz="4000" b="1" dirty="0">
                <a:solidFill>
                  <a:srgbClr val="FF0000"/>
                </a:solidFill>
                <a:effectLst/>
              </a:rPr>
              <a:t>завдання</a:t>
            </a:r>
            <a:r>
              <a:rPr lang="uk-UA" sz="4000" dirty="0">
                <a:solidFill>
                  <a:srgbClr val="FF0000"/>
                </a:solidFill>
                <a:effectLst/>
              </a:rPr>
              <a:t>: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96636710"/>
              </p:ext>
            </p:extLst>
          </p:nvPr>
        </p:nvGraphicFramePr>
        <p:xfrm>
          <a:off x="755576" y="1268760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7215512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A6CE2A-33C3-4EA8-90F5-D2CC26D79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FA6CE2A-33C3-4EA8-90F5-D2CC26D79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FA6CE2A-33C3-4EA8-90F5-D2CC26D79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084302-354D-4174-B1F0-7A4491AB1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A5084302-354D-4174-B1F0-7A4491AB1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5084302-354D-4174-B1F0-7A4491AB1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BFE009-2F88-49F3-B74B-58E149068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8FBFE009-2F88-49F3-B74B-58E149068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8FBFE009-2F88-49F3-B74B-58E149068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F1F845-AF45-421B-89D8-995066A44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BF1F845-AF45-421B-89D8-995066A44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BF1F845-AF45-421B-89D8-995066A44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E8AAC3-DDB3-460A-AED3-D3C1B06D7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47E8AAC3-DDB3-460A-AED3-D3C1B06D7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47E8AAC3-DDB3-460A-AED3-D3C1B06D7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1A35FB-E892-47CF-B9F0-FEBA1A26D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721A35FB-E892-47CF-B9F0-FEBA1A26D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721A35FB-E892-47CF-B9F0-FEBA1A26D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6D21E7-3D79-4199-9D26-F3DB8AD91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D56D21E7-3D79-4199-9D26-F3DB8AD91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D56D21E7-3D79-4199-9D26-F3DB8AD91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43370A-646C-4346-9837-AFD87897E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9343370A-646C-4346-9837-AFD87897E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9343370A-646C-4346-9837-AFD87897E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71422"/>
            <a:ext cx="8443914" cy="1143000"/>
          </a:xfrm>
        </p:spPr>
        <p:txBody>
          <a:bodyPr>
            <a:normAutofit fontScale="90000"/>
          </a:bodyPr>
          <a:lstStyle/>
          <a:p>
            <a:r>
              <a:rPr lang="uk-UA" sz="3100" dirty="0" smtClean="0">
                <a:effectLst/>
              </a:rPr>
              <a:t>Домінуючою на уроках інформатики є інформаційно-комунікативна компетентність, яка представлена як </a:t>
            </a: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sz="3100" b="1" dirty="0" smtClean="0">
                <a:solidFill>
                  <a:srgbClr val="FF0000"/>
                </a:solidFill>
                <a:effectLst/>
              </a:rPr>
              <a:t>система </a:t>
            </a:r>
            <a:r>
              <a:rPr lang="uk-UA" sz="3100" b="1" dirty="0" err="1" smtClean="0">
                <a:solidFill>
                  <a:srgbClr val="FF0000"/>
                </a:solidFill>
                <a:effectLst/>
              </a:rPr>
              <a:t>компетентностей</a:t>
            </a:r>
            <a:r>
              <a:rPr lang="uk-UA" sz="3100" b="1" dirty="0" smtClean="0">
                <a:solidFill>
                  <a:srgbClr val="FF0000"/>
                </a:solidFill>
                <a:effectLst/>
              </a:rPr>
              <a:t>:</a:t>
            </a:r>
            <a:endParaRPr lang="ru-RU" sz="3100" dirty="0">
              <a:solidFill>
                <a:srgbClr val="FF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71867839"/>
              </p:ext>
            </p:extLst>
          </p:nvPr>
        </p:nvGraphicFramePr>
        <p:xfrm>
          <a:off x="0" y="1268760"/>
          <a:ext cx="9144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597" y="1285860"/>
            <a:ext cx="8286808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dirty="0" smtClean="0">
                <a:effectLst/>
              </a:rPr>
              <a:t/>
            </a:r>
            <a:br>
              <a:rPr lang="uk-UA" sz="2700" dirty="0" smtClean="0">
                <a:effectLst/>
              </a:rPr>
            </a:b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30781697"/>
              </p:ext>
            </p:extLst>
          </p:nvPr>
        </p:nvGraphicFramePr>
        <p:xfrm>
          <a:off x="251520" y="357166"/>
          <a:ext cx="8640960" cy="3431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71827303"/>
              </p:ext>
            </p:extLst>
          </p:nvPr>
        </p:nvGraphicFramePr>
        <p:xfrm>
          <a:off x="179512" y="3861048"/>
          <a:ext cx="864096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265378793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CD9DDA-AD79-4BE1-BB08-DD67EC4CA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2CD9DDA-AD79-4BE1-BB08-DD67EC4CA7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BF2621-E671-4D8D-AF24-5E9802B34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85BF2621-E671-4D8D-AF24-5E9802B34C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DDAA37-CF3B-4221-AE05-D9D0062E3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D5DDAA37-CF3B-4221-AE05-D9D0062E34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E9D721-F1E6-470B-8BF9-F27516A05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16E9D721-F1E6-470B-8BF9-F27516A05F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75046E-821E-46D6-A48E-8CB6A1EC6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D975046E-821E-46D6-A48E-8CB6A1EC64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1B7135-5EC4-4F9B-9435-BD5BD40935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5D1B7135-5EC4-4F9B-9435-BD5BD40935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6D040E-C335-4C21-90DE-C4F65A14E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A06D040E-C335-4C21-90DE-C4F65A14EB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E5B5B1-CB63-4E62-BA57-AF918C4BA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65E5B5B1-CB63-4E62-BA57-AF918C4BA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000232" y="142852"/>
            <a:ext cx="4834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Методи роботи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5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85918" y="1000108"/>
          <a:ext cx="535785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Результати роботи</a:t>
            </a: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Вчителі інформатики </a:t>
            </a:r>
            <a:r>
              <a:rPr lang="uk-UA" dirty="0" err="1" smtClean="0"/>
              <a:t>Амбурцева</a:t>
            </a:r>
            <a:r>
              <a:rPr lang="uk-UA" dirty="0" smtClean="0"/>
              <a:t> Т.В. і Крючков О.С. з вихованцям и гуртків «</a:t>
            </a:r>
            <a:r>
              <a:rPr lang="uk-UA" dirty="0" err="1" smtClean="0"/>
              <a:t>Оснопи</a:t>
            </a:r>
            <a:r>
              <a:rPr lang="uk-UA" dirty="0" smtClean="0"/>
              <a:t> програмування» і «Робототехніка» брали участь в обласному фестивалі «Моя STEAM-ідея», де посіли призове місце (учні </a:t>
            </a:r>
            <a:r>
              <a:rPr lang="uk-UA" dirty="0" err="1" smtClean="0"/>
              <a:t>Амбурцева</a:t>
            </a:r>
            <a:r>
              <a:rPr lang="uk-UA" dirty="0" smtClean="0"/>
              <a:t> О., Кобець М., </a:t>
            </a:r>
            <a:r>
              <a:rPr lang="uk-UA" dirty="0" err="1" smtClean="0"/>
              <a:t>Котов</a:t>
            </a:r>
            <a:r>
              <a:rPr lang="uk-UA" dirty="0" smtClean="0"/>
              <a:t> І. нагороджені дипломами і солодкими призами, вчителів також нагороджено грамотами)</a:t>
            </a:r>
          </a:p>
          <a:p>
            <a:r>
              <a:rPr lang="uk-UA" dirty="0" smtClean="0"/>
              <a:t>* У вересні 2019 року взяли участь у ІІ етапі Всеукраїнського конкурсу «</a:t>
            </a:r>
            <a:r>
              <a:rPr lang="uk-UA" dirty="0" err="1" smtClean="0"/>
              <a:t>Stem</a:t>
            </a:r>
            <a:r>
              <a:rPr lang="uk-UA" dirty="0" smtClean="0"/>
              <a:t> </a:t>
            </a:r>
            <a:r>
              <a:rPr lang="uk-UA" dirty="0" err="1" smtClean="0"/>
              <a:t>House</a:t>
            </a:r>
            <a:r>
              <a:rPr lang="uk-UA" dirty="0" smtClean="0"/>
              <a:t>» (вчитель </a:t>
            </a:r>
            <a:r>
              <a:rPr lang="uk-UA" dirty="0" err="1" smtClean="0"/>
              <a:t>Амбурцева</a:t>
            </a:r>
            <a:r>
              <a:rPr lang="uk-UA" dirty="0" smtClean="0"/>
              <a:t> Т.В., учасник </a:t>
            </a:r>
            <a:r>
              <a:rPr lang="uk-UA" dirty="0" err="1" smtClean="0"/>
              <a:t>Амбурцева</a:t>
            </a:r>
            <a:r>
              <a:rPr lang="uk-UA" dirty="0" smtClean="0"/>
              <a:t> О.)</a:t>
            </a:r>
          </a:p>
          <a:p>
            <a:r>
              <a:rPr lang="uk-UA" dirty="0" smtClean="0"/>
              <a:t>* Взяли участь у обласному конкурсі  комп’ютерної графіки, де було представлено роботи учнів на тему «Корабель моєї мрії»  (вчителі  </a:t>
            </a:r>
            <a:r>
              <a:rPr lang="uk-UA" dirty="0" err="1" smtClean="0"/>
              <a:t>Амбурцева</a:t>
            </a:r>
            <a:r>
              <a:rPr lang="uk-UA" dirty="0" smtClean="0"/>
              <a:t> Т.В., Крючков О.С ., учасники Кириленко О., </a:t>
            </a:r>
            <a:r>
              <a:rPr lang="uk-UA" dirty="0" err="1" smtClean="0"/>
              <a:t>Амбурцева</a:t>
            </a:r>
            <a:r>
              <a:rPr lang="uk-UA" dirty="0" smtClean="0"/>
              <a:t> О.)</a:t>
            </a:r>
          </a:p>
          <a:p>
            <a:r>
              <a:rPr lang="uk-UA" dirty="0" smtClean="0"/>
              <a:t>* Взяли участь у  заочному обласному конкурсі з </a:t>
            </a:r>
            <a:r>
              <a:rPr lang="uk-UA" dirty="0" err="1" smtClean="0"/>
              <a:t>інфо-медійної</a:t>
            </a:r>
            <a:r>
              <a:rPr lang="uk-UA" dirty="0" smtClean="0"/>
              <a:t> творчості «Пролісок» у номінації АНІМАЦІЯ, назва роботи  </a:t>
            </a:r>
            <a:r>
              <a:rPr lang="uk-UA" dirty="0" err="1" smtClean="0"/>
              <a:t>“Kids</a:t>
            </a:r>
            <a:r>
              <a:rPr lang="uk-UA" dirty="0" smtClean="0"/>
              <a:t> </a:t>
            </a:r>
            <a:r>
              <a:rPr lang="uk-UA" dirty="0" err="1" smtClean="0"/>
              <a:t>forever”</a:t>
            </a:r>
            <a:r>
              <a:rPr lang="uk-UA" dirty="0" smtClean="0"/>
              <a:t> , напрям роботи засмічення землі пластиком (вчитель  </a:t>
            </a:r>
            <a:r>
              <a:rPr lang="uk-UA" dirty="0" err="1" smtClean="0"/>
              <a:t>Амбурцева</a:t>
            </a:r>
            <a:r>
              <a:rPr lang="uk-UA" dirty="0" smtClean="0"/>
              <a:t> Т.В.). Результат – ІІ місце.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8518E02-188B-4ACC-BBF8-790C4246C0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1075</TotalTime>
  <Words>410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Професійний автопортрет:</vt:lpstr>
      <vt:lpstr>Слайд 3</vt:lpstr>
      <vt:lpstr>Слайд 4</vt:lpstr>
      <vt:lpstr> Основні завдання: </vt:lpstr>
      <vt:lpstr>Домінуючою на уроках інформатики є інформаційно-комунікативна компетентність, яка представлена як  система компетентностей:</vt:lpstr>
      <vt:lpstr>  </vt:lpstr>
      <vt:lpstr>Слайд 8</vt:lpstr>
      <vt:lpstr>Результати роботи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KEK$</dc:creator>
  <cp:lastModifiedBy>Vchityel</cp:lastModifiedBy>
  <cp:revision>119</cp:revision>
  <dcterms:created xsi:type="dcterms:W3CDTF">2011-07-22T15:47:36Z</dcterms:created>
  <dcterms:modified xsi:type="dcterms:W3CDTF">2021-04-28T09:53:38Z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TC101970345</vt:lpwstr>
  </property>
</Properties>
</file>