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1A1D9-9ADF-475E-BB01-9AB015F7320F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</dgm:pt>
    <dgm:pt modelId="{19C796EB-7CE7-4B28-B2A7-9C70A9843787}">
      <dgm:prSet phldrT="[Текст]"/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Успішний учитель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4FFA7-AD2E-46BB-B780-75D6E78EB3A9}" type="parTrans" cxnId="{313CECB6-61D7-4F57-A9E6-E912CCAE64B3}">
      <dgm:prSet/>
      <dgm:spPr/>
      <dgm:t>
        <a:bodyPr/>
        <a:lstStyle/>
        <a:p>
          <a:endParaRPr lang="ru-RU"/>
        </a:p>
      </dgm:t>
    </dgm:pt>
    <dgm:pt modelId="{42750BF9-620F-4C32-9291-982EA03D1B80}" type="sibTrans" cxnId="{313CECB6-61D7-4F57-A9E6-E912CCAE64B3}">
      <dgm:prSet/>
      <dgm:spPr/>
      <dgm:t>
        <a:bodyPr/>
        <a:lstStyle/>
        <a:p>
          <a:endParaRPr lang="ru-RU"/>
        </a:p>
      </dgm:t>
    </dgm:pt>
    <dgm:pt modelId="{7312787A-1BF8-4790-BD4E-EEED1C4DB85E}">
      <dgm:prSet phldrT="[Текст]"/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Успішний учень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573CF-CB23-4759-A0EA-8433AD1AD35C}" type="parTrans" cxnId="{659139D2-9B27-41A8-A88F-227495341429}">
      <dgm:prSet/>
      <dgm:spPr/>
      <dgm:t>
        <a:bodyPr/>
        <a:lstStyle/>
        <a:p>
          <a:endParaRPr lang="ru-RU"/>
        </a:p>
      </dgm:t>
    </dgm:pt>
    <dgm:pt modelId="{3E7E0E96-4F39-4F1A-BD00-02F4321F35A6}" type="sibTrans" cxnId="{659139D2-9B27-41A8-A88F-227495341429}">
      <dgm:prSet/>
      <dgm:spPr/>
      <dgm:t>
        <a:bodyPr/>
        <a:lstStyle/>
        <a:p>
          <a:endParaRPr lang="ru-RU"/>
        </a:p>
      </dgm:t>
    </dgm:pt>
    <dgm:pt modelId="{2110C110-6A9B-442F-BA56-E4FEF82DA16F}" type="pres">
      <dgm:prSet presAssocID="{70A1A1D9-9ADF-475E-BB01-9AB015F7320F}" presName="arrowDiagram" presStyleCnt="0">
        <dgm:presLayoutVars>
          <dgm:chMax val="5"/>
          <dgm:dir/>
          <dgm:resizeHandles val="exact"/>
        </dgm:presLayoutVars>
      </dgm:prSet>
      <dgm:spPr/>
    </dgm:pt>
    <dgm:pt modelId="{709DACAE-A464-431D-BDB6-969E370BF82C}" type="pres">
      <dgm:prSet presAssocID="{70A1A1D9-9ADF-475E-BB01-9AB015F7320F}" presName="arrow" presStyleLbl="bgShp" presStyleIdx="0" presStyleCnt="1"/>
      <dgm:spPr/>
    </dgm:pt>
    <dgm:pt modelId="{47CC0E84-DD32-48DF-9BFE-7DA604CAE499}" type="pres">
      <dgm:prSet presAssocID="{70A1A1D9-9ADF-475E-BB01-9AB015F7320F}" presName="arrowDiagram2" presStyleCnt="0"/>
      <dgm:spPr/>
    </dgm:pt>
    <dgm:pt modelId="{B5B1D86F-68AF-4D7D-9EBA-057C48009988}" type="pres">
      <dgm:prSet presAssocID="{19C796EB-7CE7-4B28-B2A7-9C70A9843787}" presName="bullet2a" presStyleLbl="node1" presStyleIdx="0" presStyleCnt="2"/>
      <dgm:spPr/>
    </dgm:pt>
    <dgm:pt modelId="{5E16BBFD-4644-44E6-BE10-ED57EE85E8F5}" type="pres">
      <dgm:prSet presAssocID="{19C796EB-7CE7-4B28-B2A7-9C70A9843787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DB17F-0556-4F45-B12E-A5CFF7193D6F}" type="pres">
      <dgm:prSet presAssocID="{7312787A-1BF8-4790-BD4E-EEED1C4DB85E}" presName="bullet2b" presStyleLbl="node1" presStyleIdx="1" presStyleCnt="2"/>
      <dgm:spPr/>
    </dgm:pt>
    <dgm:pt modelId="{0B0BA40E-58BB-48AF-8B37-CC8CF7DA737E}" type="pres">
      <dgm:prSet presAssocID="{7312787A-1BF8-4790-BD4E-EEED1C4DB85E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CECB6-61D7-4F57-A9E6-E912CCAE64B3}" srcId="{70A1A1D9-9ADF-475E-BB01-9AB015F7320F}" destId="{19C796EB-7CE7-4B28-B2A7-9C70A9843787}" srcOrd="0" destOrd="0" parTransId="{D834FFA7-AD2E-46BB-B780-75D6E78EB3A9}" sibTransId="{42750BF9-620F-4C32-9291-982EA03D1B80}"/>
    <dgm:cxn modelId="{0507FE50-980E-4840-A52C-8A2CCA2A2FDC}" type="presOf" srcId="{70A1A1D9-9ADF-475E-BB01-9AB015F7320F}" destId="{2110C110-6A9B-442F-BA56-E4FEF82DA16F}" srcOrd="0" destOrd="0" presId="urn:microsoft.com/office/officeart/2005/8/layout/arrow2"/>
    <dgm:cxn modelId="{948EF527-D165-4A1E-9BB4-C34C422F33C8}" type="presOf" srcId="{7312787A-1BF8-4790-BD4E-EEED1C4DB85E}" destId="{0B0BA40E-58BB-48AF-8B37-CC8CF7DA737E}" srcOrd="0" destOrd="0" presId="urn:microsoft.com/office/officeart/2005/8/layout/arrow2"/>
    <dgm:cxn modelId="{81590B95-5E70-46F0-A35B-9B53CC1D23BC}" type="presOf" srcId="{19C796EB-7CE7-4B28-B2A7-9C70A9843787}" destId="{5E16BBFD-4644-44E6-BE10-ED57EE85E8F5}" srcOrd="0" destOrd="0" presId="urn:microsoft.com/office/officeart/2005/8/layout/arrow2"/>
    <dgm:cxn modelId="{659139D2-9B27-41A8-A88F-227495341429}" srcId="{70A1A1D9-9ADF-475E-BB01-9AB015F7320F}" destId="{7312787A-1BF8-4790-BD4E-EEED1C4DB85E}" srcOrd="1" destOrd="0" parTransId="{F11573CF-CB23-4759-A0EA-8433AD1AD35C}" sibTransId="{3E7E0E96-4F39-4F1A-BD00-02F4321F35A6}"/>
    <dgm:cxn modelId="{8886E8C5-4AF9-4F9E-9BA1-9EAA8F4DACAD}" type="presParOf" srcId="{2110C110-6A9B-442F-BA56-E4FEF82DA16F}" destId="{709DACAE-A464-431D-BDB6-969E370BF82C}" srcOrd="0" destOrd="0" presId="urn:microsoft.com/office/officeart/2005/8/layout/arrow2"/>
    <dgm:cxn modelId="{D69683F9-36DD-42EF-914F-DBB71AFE88B9}" type="presParOf" srcId="{2110C110-6A9B-442F-BA56-E4FEF82DA16F}" destId="{47CC0E84-DD32-48DF-9BFE-7DA604CAE499}" srcOrd="1" destOrd="0" presId="urn:microsoft.com/office/officeart/2005/8/layout/arrow2"/>
    <dgm:cxn modelId="{7B0037DD-02AA-44F9-BD3E-EB480A044A9D}" type="presParOf" srcId="{47CC0E84-DD32-48DF-9BFE-7DA604CAE499}" destId="{B5B1D86F-68AF-4D7D-9EBA-057C48009988}" srcOrd="0" destOrd="0" presId="urn:microsoft.com/office/officeart/2005/8/layout/arrow2"/>
    <dgm:cxn modelId="{17019169-3540-44C3-8295-0F2ED2C9F47E}" type="presParOf" srcId="{47CC0E84-DD32-48DF-9BFE-7DA604CAE499}" destId="{5E16BBFD-4644-44E6-BE10-ED57EE85E8F5}" srcOrd="1" destOrd="0" presId="urn:microsoft.com/office/officeart/2005/8/layout/arrow2"/>
    <dgm:cxn modelId="{992E4BDC-44FE-4C3C-9FC6-0B26B626E45A}" type="presParOf" srcId="{47CC0E84-DD32-48DF-9BFE-7DA604CAE499}" destId="{5B5DB17F-0556-4F45-B12E-A5CFF7193D6F}" srcOrd="2" destOrd="0" presId="urn:microsoft.com/office/officeart/2005/8/layout/arrow2"/>
    <dgm:cxn modelId="{41C2E52E-2538-4D9F-AF66-01299F59847B}" type="presParOf" srcId="{47CC0E84-DD32-48DF-9BFE-7DA604CAE499}" destId="{0B0BA40E-58BB-48AF-8B37-CC8CF7DA737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2F640-F994-4EF6-A7E8-55CD002C53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F23498-8716-4A31-BD17-5B517951B3F8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 до учнів, їхніх суджень і рішень, свободи гідності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B8279-E7D6-4854-A487-D9596E892554}" type="parTrans" cxnId="{C06C39C3-65AA-4A8B-80E9-8CE57664E22F}">
      <dgm:prSet/>
      <dgm:spPr/>
      <dgm:t>
        <a:bodyPr/>
        <a:lstStyle/>
        <a:p>
          <a:endParaRPr lang="ru-RU"/>
        </a:p>
      </dgm:t>
    </dgm:pt>
    <dgm:pt modelId="{E21C98E8-6F30-4744-9E91-BC9AF81CB152}" type="sibTrans" cxnId="{C06C39C3-65AA-4A8B-80E9-8CE57664E22F}">
      <dgm:prSet/>
      <dgm:spPr/>
      <dgm:t>
        <a:bodyPr/>
        <a:lstStyle/>
        <a:p>
          <a:endParaRPr lang="ru-RU"/>
        </a:p>
      </dgm:t>
    </dgm:pt>
    <dgm:pt modelId="{764B69D0-A998-4923-8610-0B5F835C3DB6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і порядність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8A817-49D4-4B33-B999-70720C2484BA}" type="parTrans" cxnId="{5A0A3CE3-EA6F-483E-BB32-884D4F911024}">
      <dgm:prSet/>
      <dgm:spPr/>
      <dgm:t>
        <a:bodyPr/>
        <a:lstStyle/>
        <a:p>
          <a:endParaRPr lang="ru-RU"/>
        </a:p>
      </dgm:t>
    </dgm:pt>
    <dgm:pt modelId="{8BBA7551-2D55-4661-BB5B-5DBF9C485C4C}" type="sibTrans" cxnId="{5A0A3CE3-EA6F-483E-BB32-884D4F911024}">
      <dgm:prSet/>
      <dgm:spPr/>
      <dgm:t>
        <a:bodyPr/>
        <a:lstStyle/>
        <a:p>
          <a:endParaRPr lang="ru-RU"/>
        </a:p>
      </dgm:t>
    </dgm:pt>
    <dgm:pt modelId="{FBFE2AE5-F41B-47D0-B75B-D4C722D33FFC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Толерантність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9F987-EB98-4FB9-B707-67CC04C40D59}" type="parTrans" cxnId="{8AAD6ED0-CEA8-4056-ACA6-CC0282EE13DB}">
      <dgm:prSet/>
      <dgm:spPr/>
      <dgm:t>
        <a:bodyPr/>
        <a:lstStyle/>
        <a:p>
          <a:endParaRPr lang="ru-RU"/>
        </a:p>
      </dgm:t>
    </dgm:pt>
    <dgm:pt modelId="{D862D830-39AA-4D46-8C0B-01A5AB063B09}" type="sibTrans" cxnId="{8AAD6ED0-CEA8-4056-ACA6-CC0282EE13DB}">
      <dgm:prSet/>
      <dgm:spPr/>
      <dgm:t>
        <a:bodyPr/>
        <a:lstStyle/>
        <a:p>
          <a:endParaRPr lang="ru-RU"/>
        </a:p>
      </dgm:t>
    </dgm:pt>
    <dgm:pt modelId="{4DCC55EE-3741-46E1-8951-C0BE16C597C1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Дисциплінованість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FB5F4-074A-4592-8242-A77A1FD002D0}" type="parTrans" cxnId="{063DB1D0-C1BD-4DBC-9BC5-D95EDAEC03B2}">
      <dgm:prSet/>
      <dgm:spPr/>
      <dgm:t>
        <a:bodyPr/>
        <a:lstStyle/>
        <a:p>
          <a:endParaRPr lang="ru-RU"/>
        </a:p>
      </dgm:t>
    </dgm:pt>
    <dgm:pt modelId="{8E2A7480-8C45-4E84-B39C-8B63C728B8AC}" type="sibTrans" cxnId="{063DB1D0-C1BD-4DBC-9BC5-D95EDAEC03B2}">
      <dgm:prSet/>
      <dgm:spPr/>
      <dgm:t>
        <a:bodyPr/>
        <a:lstStyle/>
        <a:p>
          <a:endParaRPr lang="ru-RU"/>
        </a:p>
      </dgm:t>
    </dgm:pt>
    <dgm:pt modelId="{98E9775F-D1F7-4EA6-944B-C9EDD83BDEA2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Щирість і  справедливість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BFCB0-F0D2-4F54-85B5-ED10C7B33176}" type="parTrans" cxnId="{8DE13307-06CA-4CDC-B03B-8463A289C3D7}">
      <dgm:prSet/>
      <dgm:spPr/>
      <dgm:t>
        <a:bodyPr/>
        <a:lstStyle/>
        <a:p>
          <a:endParaRPr lang="ru-RU"/>
        </a:p>
      </dgm:t>
    </dgm:pt>
    <dgm:pt modelId="{A5BB3B58-0C3A-43B4-9500-F66D9A696FAD}" type="sibTrans" cxnId="{8DE13307-06CA-4CDC-B03B-8463A289C3D7}">
      <dgm:prSet/>
      <dgm:spPr/>
      <dgm:t>
        <a:bodyPr/>
        <a:lstStyle/>
        <a:p>
          <a:endParaRPr lang="ru-RU"/>
        </a:p>
      </dgm:t>
    </dgm:pt>
    <dgm:pt modelId="{02F0E688-AAC6-4270-84EE-5F5528F78F60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«Виховувати потребу людини в людині» ( В. О. Сухомлинський)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AF3A6-354F-4F20-8E7B-551B422220BE}" type="parTrans" cxnId="{0C625CE3-02A5-46F3-9E9B-684B08BBA779}">
      <dgm:prSet/>
      <dgm:spPr/>
      <dgm:t>
        <a:bodyPr/>
        <a:lstStyle/>
        <a:p>
          <a:endParaRPr lang="ru-RU"/>
        </a:p>
      </dgm:t>
    </dgm:pt>
    <dgm:pt modelId="{A7B1D99A-E7BE-47A0-808C-498F0E50C8C7}" type="sibTrans" cxnId="{0C625CE3-02A5-46F3-9E9B-684B08BBA779}">
      <dgm:prSet/>
      <dgm:spPr/>
      <dgm:t>
        <a:bodyPr/>
        <a:lstStyle/>
        <a:p>
          <a:endParaRPr lang="ru-RU"/>
        </a:p>
      </dgm:t>
    </dgm:pt>
    <dgm:pt modelId="{916FDC8C-80D3-414D-8339-D92D9948F89B}">
      <dgm:prSet custT="1"/>
      <dgm:spPr/>
      <dgm:t>
        <a:bodyPr/>
        <a:lstStyle/>
        <a:p>
          <a:r>
            <a:rPr lang="uk-UA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 учнів такими, якими вони є, і разом з тим орієнтувати їх на найвищі досягнення, на перспективи, які перед ними відкриваються</a:t>
          </a:r>
          <a:endParaRPr lang="ru-RU" sz="2300" dirty="0"/>
        </a:p>
      </dgm:t>
    </dgm:pt>
    <dgm:pt modelId="{6BF40C83-2C57-4A4C-A3C0-831CD49F00CB}" type="parTrans" cxnId="{1F28657B-2D1F-4E0B-A468-C02CCE60B786}">
      <dgm:prSet/>
      <dgm:spPr/>
      <dgm:t>
        <a:bodyPr/>
        <a:lstStyle/>
        <a:p>
          <a:endParaRPr lang="ru-RU"/>
        </a:p>
      </dgm:t>
    </dgm:pt>
    <dgm:pt modelId="{4D63A044-1EE3-4366-AE1C-844369C4234F}" type="sibTrans" cxnId="{1F28657B-2D1F-4E0B-A468-C02CCE60B786}">
      <dgm:prSet/>
      <dgm:spPr/>
      <dgm:t>
        <a:bodyPr/>
        <a:lstStyle/>
        <a:p>
          <a:endParaRPr lang="ru-RU"/>
        </a:p>
      </dgm:t>
    </dgm:pt>
    <dgm:pt modelId="{71A275C1-988B-4B68-9995-DED16B126A43}" type="pres">
      <dgm:prSet presAssocID="{7B92F640-F994-4EF6-A7E8-55CD002C53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A49CD4-6EC6-424F-8F8F-8562C582A2DE}" type="pres">
      <dgm:prSet presAssocID="{7B92F640-F994-4EF6-A7E8-55CD002C5354}" presName="Name1" presStyleCnt="0"/>
      <dgm:spPr/>
      <dgm:t>
        <a:bodyPr/>
        <a:lstStyle/>
        <a:p>
          <a:endParaRPr lang="ru-RU"/>
        </a:p>
      </dgm:t>
    </dgm:pt>
    <dgm:pt modelId="{274EBE73-F7B0-4616-9A3F-1D4CBBCAA963}" type="pres">
      <dgm:prSet presAssocID="{7B92F640-F994-4EF6-A7E8-55CD002C5354}" presName="cycle" presStyleCnt="0"/>
      <dgm:spPr/>
      <dgm:t>
        <a:bodyPr/>
        <a:lstStyle/>
        <a:p>
          <a:endParaRPr lang="ru-RU"/>
        </a:p>
      </dgm:t>
    </dgm:pt>
    <dgm:pt modelId="{F425FC95-F735-449C-8432-70E6818C535D}" type="pres">
      <dgm:prSet presAssocID="{7B92F640-F994-4EF6-A7E8-55CD002C5354}" presName="srcNode" presStyleLbl="node1" presStyleIdx="0" presStyleCnt="7"/>
      <dgm:spPr/>
      <dgm:t>
        <a:bodyPr/>
        <a:lstStyle/>
        <a:p>
          <a:endParaRPr lang="ru-RU"/>
        </a:p>
      </dgm:t>
    </dgm:pt>
    <dgm:pt modelId="{15F886C3-05CE-4FB1-B116-9B9049F3BBEC}" type="pres">
      <dgm:prSet presAssocID="{7B92F640-F994-4EF6-A7E8-55CD002C5354}" presName="conn" presStyleLbl="parChTrans1D2" presStyleIdx="0" presStyleCnt="1"/>
      <dgm:spPr/>
      <dgm:t>
        <a:bodyPr/>
        <a:lstStyle/>
        <a:p>
          <a:endParaRPr lang="ru-RU"/>
        </a:p>
      </dgm:t>
    </dgm:pt>
    <dgm:pt modelId="{C73FC527-3610-49E2-8778-5AAFFC312A56}" type="pres">
      <dgm:prSet presAssocID="{7B92F640-F994-4EF6-A7E8-55CD002C5354}" presName="extraNode" presStyleLbl="node1" presStyleIdx="0" presStyleCnt="7"/>
      <dgm:spPr/>
      <dgm:t>
        <a:bodyPr/>
        <a:lstStyle/>
        <a:p>
          <a:endParaRPr lang="ru-RU"/>
        </a:p>
      </dgm:t>
    </dgm:pt>
    <dgm:pt modelId="{E8019812-5CF8-400D-A519-FFCAF7BBA602}" type="pres">
      <dgm:prSet presAssocID="{7B92F640-F994-4EF6-A7E8-55CD002C5354}" presName="dstNode" presStyleLbl="node1" presStyleIdx="0" presStyleCnt="7"/>
      <dgm:spPr/>
      <dgm:t>
        <a:bodyPr/>
        <a:lstStyle/>
        <a:p>
          <a:endParaRPr lang="ru-RU"/>
        </a:p>
      </dgm:t>
    </dgm:pt>
    <dgm:pt modelId="{1D2BC742-15D5-467A-A428-6FBDB3040659}" type="pres">
      <dgm:prSet presAssocID="{52F23498-8716-4A31-BD17-5B517951B3F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8B022-44F3-4B88-81ED-526A208B6EEA}" type="pres">
      <dgm:prSet presAssocID="{52F23498-8716-4A31-BD17-5B517951B3F8}" presName="accent_1" presStyleCnt="0"/>
      <dgm:spPr/>
      <dgm:t>
        <a:bodyPr/>
        <a:lstStyle/>
        <a:p>
          <a:endParaRPr lang="ru-RU"/>
        </a:p>
      </dgm:t>
    </dgm:pt>
    <dgm:pt modelId="{F74DC21E-396C-43F4-8770-2316E5340E04}" type="pres">
      <dgm:prSet presAssocID="{52F23498-8716-4A31-BD17-5B517951B3F8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437DD30D-80CE-4208-874B-4C73CB850980}" type="pres">
      <dgm:prSet presAssocID="{764B69D0-A998-4923-8610-0B5F835C3DB6}" presName="text_2" presStyleLbl="node1" presStyleIdx="1" presStyleCnt="7" custLinFactNeighborX="161" custLinFactNeighborY="-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D360-E2EC-4924-A52D-50541EDFCB85}" type="pres">
      <dgm:prSet presAssocID="{764B69D0-A998-4923-8610-0B5F835C3DB6}" presName="accent_2" presStyleCnt="0"/>
      <dgm:spPr/>
      <dgm:t>
        <a:bodyPr/>
        <a:lstStyle/>
        <a:p>
          <a:endParaRPr lang="ru-RU"/>
        </a:p>
      </dgm:t>
    </dgm:pt>
    <dgm:pt modelId="{6E65C92D-0893-4758-A429-1CCCCBD3BB3B}" type="pres">
      <dgm:prSet presAssocID="{764B69D0-A998-4923-8610-0B5F835C3DB6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FA731C9D-8203-4ADF-9D8E-E2CD3D3A8F5D}" type="pres">
      <dgm:prSet presAssocID="{FBFE2AE5-F41B-47D0-B75B-D4C722D33FF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5239-1CF6-47EF-A1C5-062584071FD5}" type="pres">
      <dgm:prSet presAssocID="{FBFE2AE5-F41B-47D0-B75B-D4C722D33FFC}" presName="accent_3" presStyleCnt="0"/>
      <dgm:spPr/>
      <dgm:t>
        <a:bodyPr/>
        <a:lstStyle/>
        <a:p>
          <a:endParaRPr lang="ru-RU"/>
        </a:p>
      </dgm:t>
    </dgm:pt>
    <dgm:pt modelId="{60846F5E-2CB0-4D4D-92CC-D3ACD353B1E6}" type="pres">
      <dgm:prSet presAssocID="{FBFE2AE5-F41B-47D0-B75B-D4C722D33FFC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F30A7394-4C73-4152-AD7E-C70AB67DEC83}" type="pres">
      <dgm:prSet presAssocID="{4DCC55EE-3741-46E1-8951-C0BE16C597C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1D7B3-0FF3-4E6E-A468-4102738E6C0A}" type="pres">
      <dgm:prSet presAssocID="{4DCC55EE-3741-46E1-8951-C0BE16C597C1}" presName="accent_4" presStyleCnt="0"/>
      <dgm:spPr/>
      <dgm:t>
        <a:bodyPr/>
        <a:lstStyle/>
        <a:p>
          <a:endParaRPr lang="ru-RU"/>
        </a:p>
      </dgm:t>
    </dgm:pt>
    <dgm:pt modelId="{ED6CE645-69F6-4B6A-AB1A-3844941B457D}" type="pres">
      <dgm:prSet presAssocID="{4DCC55EE-3741-46E1-8951-C0BE16C597C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D7FF93DA-A128-4EB7-A0A7-016062C3666B}" type="pres">
      <dgm:prSet presAssocID="{98E9775F-D1F7-4EA6-944B-C9EDD83BDE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7C1BD-2EA6-4CF4-9ABF-357EF577EA4A}" type="pres">
      <dgm:prSet presAssocID="{98E9775F-D1F7-4EA6-944B-C9EDD83BDEA2}" presName="accent_5" presStyleCnt="0"/>
      <dgm:spPr/>
      <dgm:t>
        <a:bodyPr/>
        <a:lstStyle/>
        <a:p>
          <a:endParaRPr lang="ru-RU"/>
        </a:p>
      </dgm:t>
    </dgm:pt>
    <dgm:pt modelId="{1055D3C6-913C-422D-94F1-1DFC767B3FC6}" type="pres">
      <dgm:prSet presAssocID="{98E9775F-D1F7-4EA6-944B-C9EDD83BDEA2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089D68D9-CA76-4F72-BDAA-3D495D5252F4}" type="pres">
      <dgm:prSet presAssocID="{02F0E688-AAC6-4270-84EE-5F5528F78F60}" presName="text_6" presStyleLbl="node1" presStyleIdx="5" presStyleCnt="7" custScaleY="103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AFF7-33BF-4E18-AB46-6A629766C9B7}" type="pres">
      <dgm:prSet presAssocID="{02F0E688-AAC6-4270-84EE-5F5528F78F60}" presName="accent_6" presStyleCnt="0"/>
      <dgm:spPr/>
      <dgm:t>
        <a:bodyPr/>
        <a:lstStyle/>
        <a:p>
          <a:endParaRPr lang="ru-RU"/>
        </a:p>
      </dgm:t>
    </dgm:pt>
    <dgm:pt modelId="{DBB3CFF9-32AA-404A-B8E3-03CECBA50225}" type="pres">
      <dgm:prSet presAssocID="{02F0E688-AAC6-4270-84EE-5F5528F78F60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5F7154B2-C4D0-4B8F-98FB-D1F742ACBAF2}" type="pres">
      <dgm:prSet presAssocID="{916FDC8C-80D3-414D-8339-D92D9948F89B}" presName="text_7" presStyleLbl="node1" presStyleIdx="6" presStyleCnt="7" custScaleY="16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D7AFF-EFD2-43A8-86FF-A1BFE1C76EB4}" type="pres">
      <dgm:prSet presAssocID="{916FDC8C-80D3-414D-8339-D92D9948F89B}" presName="accent_7" presStyleCnt="0"/>
      <dgm:spPr/>
      <dgm:t>
        <a:bodyPr/>
        <a:lstStyle/>
        <a:p>
          <a:endParaRPr lang="ru-RU"/>
        </a:p>
      </dgm:t>
    </dgm:pt>
    <dgm:pt modelId="{31EF9C13-D275-45BF-B5F5-91187E39C0B9}" type="pres">
      <dgm:prSet presAssocID="{916FDC8C-80D3-414D-8339-D92D9948F89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7348B70D-93BD-4980-8C3A-CE41522B5899}" type="presOf" srcId="{02F0E688-AAC6-4270-84EE-5F5528F78F60}" destId="{089D68D9-CA76-4F72-BDAA-3D495D5252F4}" srcOrd="0" destOrd="0" presId="urn:microsoft.com/office/officeart/2008/layout/VerticalCurvedList"/>
    <dgm:cxn modelId="{C660961D-2FF3-4FF8-AEB9-C22FBFC986DB}" type="presOf" srcId="{E21C98E8-6F30-4744-9E91-BC9AF81CB152}" destId="{15F886C3-05CE-4FB1-B116-9B9049F3BBEC}" srcOrd="0" destOrd="0" presId="urn:microsoft.com/office/officeart/2008/layout/VerticalCurvedList"/>
    <dgm:cxn modelId="{CF84C506-CCAB-4B4E-9CC0-EFF62A76B2E0}" type="presOf" srcId="{FBFE2AE5-F41B-47D0-B75B-D4C722D33FFC}" destId="{FA731C9D-8203-4ADF-9D8E-E2CD3D3A8F5D}" srcOrd="0" destOrd="0" presId="urn:microsoft.com/office/officeart/2008/layout/VerticalCurvedList"/>
    <dgm:cxn modelId="{154FFB2A-9736-461C-8DF9-2E49E8C3E533}" type="presOf" srcId="{98E9775F-D1F7-4EA6-944B-C9EDD83BDEA2}" destId="{D7FF93DA-A128-4EB7-A0A7-016062C3666B}" srcOrd="0" destOrd="0" presId="urn:microsoft.com/office/officeart/2008/layout/VerticalCurvedList"/>
    <dgm:cxn modelId="{5A0DA1FA-FDF5-453B-A52C-D434D1457A46}" type="presOf" srcId="{916FDC8C-80D3-414D-8339-D92D9948F89B}" destId="{5F7154B2-C4D0-4B8F-98FB-D1F742ACBAF2}" srcOrd="0" destOrd="0" presId="urn:microsoft.com/office/officeart/2008/layout/VerticalCurvedList"/>
    <dgm:cxn modelId="{67ADFF1C-4671-4E3A-87EE-E4CF1CC2896E}" type="presOf" srcId="{4DCC55EE-3741-46E1-8951-C0BE16C597C1}" destId="{F30A7394-4C73-4152-AD7E-C70AB67DEC83}" srcOrd="0" destOrd="0" presId="urn:microsoft.com/office/officeart/2008/layout/VerticalCurvedList"/>
    <dgm:cxn modelId="{13AFA82E-D9A0-4640-B1A5-FC7E3D2DD975}" type="presOf" srcId="{7B92F640-F994-4EF6-A7E8-55CD002C5354}" destId="{71A275C1-988B-4B68-9995-DED16B126A43}" srcOrd="0" destOrd="0" presId="urn:microsoft.com/office/officeart/2008/layout/VerticalCurvedList"/>
    <dgm:cxn modelId="{43B7ABA2-D50B-4006-8257-46297E0A5F3E}" type="presOf" srcId="{52F23498-8716-4A31-BD17-5B517951B3F8}" destId="{1D2BC742-15D5-467A-A428-6FBDB3040659}" srcOrd="0" destOrd="0" presId="urn:microsoft.com/office/officeart/2008/layout/VerticalCurvedList"/>
    <dgm:cxn modelId="{5A0A3CE3-EA6F-483E-BB32-884D4F911024}" srcId="{7B92F640-F994-4EF6-A7E8-55CD002C5354}" destId="{764B69D0-A998-4923-8610-0B5F835C3DB6}" srcOrd="1" destOrd="0" parTransId="{BC48A817-49D4-4B33-B999-70720C2484BA}" sibTransId="{8BBA7551-2D55-4661-BB5B-5DBF9C485C4C}"/>
    <dgm:cxn modelId="{8AAD6ED0-CEA8-4056-ACA6-CC0282EE13DB}" srcId="{7B92F640-F994-4EF6-A7E8-55CD002C5354}" destId="{FBFE2AE5-F41B-47D0-B75B-D4C722D33FFC}" srcOrd="2" destOrd="0" parTransId="{23B9F987-EB98-4FB9-B707-67CC04C40D59}" sibTransId="{D862D830-39AA-4D46-8C0B-01A5AB063B09}"/>
    <dgm:cxn modelId="{063DB1D0-C1BD-4DBC-9BC5-D95EDAEC03B2}" srcId="{7B92F640-F994-4EF6-A7E8-55CD002C5354}" destId="{4DCC55EE-3741-46E1-8951-C0BE16C597C1}" srcOrd="3" destOrd="0" parTransId="{83FFB5F4-074A-4592-8242-A77A1FD002D0}" sibTransId="{8E2A7480-8C45-4E84-B39C-8B63C728B8AC}"/>
    <dgm:cxn modelId="{C06C39C3-65AA-4A8B-80E9-8CE57664E22F}" srcId="{7B92F640-F994-4EF6-A7E8-55CD002C5354}" destId="{52F23498-8716-4A31-BD17-5B517951B3F8}" srcOrd="0" destOrd="0" parTransId="{2A7B8279-E7D6-4854-A487-D9596E892554}" sibTransId="{E21C98E8-6F30-4744-9E91-BC9AF81CB152}"/>
    <dgm:cxn modelId="{8DE13307-06CA-4CDC-B03B-8463A289C3D7}" srcId="{7B92F640-F994-4EF6-A7E8-55CD002C5354}" destId="{98E9775F-D1F7-4EA6-944B-C9EDD83BDEA2}" srcOrd="4" destOrd="0" parTransId="{951BFCB0-F0D2-4F54-85B5-ED10C7B33176}" sibTransId="{A5BB3B58-0C3A-43B4-9500-F66D9A696FAD}"/>
    <dgm:cxn modelId="{22B86DE1-75B0-4BA3-92E0-C563195A964D}" type="presOf" srcId="{764B69D0-A998-4923-8610-0B5F835C3DB6}" destId="{437DD30D-80CE-4208-874B-4C73CB850980}" srcOrd="0" destOrd="0" presId="urn:microsoft.com/office/officeart/2008/layout/VerticalCurvedList"/>
    <dgm:cxn modelId="{0C625CE3-02A5-46F3-9E9B-684B08BBA779}" srcId="{7B92F640-F994-4EF6-A7E8-55CD002C5354}" destId="{02F0E688-AAC6-4270-84EE-5F5528F78F60}" srcOrd="5" destOrd="0" parTransId="{260AF3A6-354F-4F20-8E7B-551B422220BE}" sibTransId="{A7B1D99A-E7BE-47A0-808C-498F0E50C8C7}"/>
    <dgm:cxn modelId="{1F28657B-2D1F-4E0B-A468-C02CCE60B786}" srcId="{7B92F640-F994-4EF6-A7E8-55CD002C5354}" destId="{916FDC8C-80D3-414D-8339-D92D9948F89B}" srcOrd="6" destOrd="0" parTransId="{6BF40C83-2C57-4A4C-A3C0-831CD49F00CB}" sibTransId="{4D63A044-1EE3-4366-AE1C-844369C4234F}"/>
    <dgm:cxn modelId="{6CFB3BFC-2A0E-407E-A48B-E8E016CC163F}" type="presParOf" srcId="{71A275C1-988B-4B68-9995-DED16B126A43}" destId="{43A49CD4-6EC6-424F-8F8F-8562C582A2DE}" srcOrd="0" destOrd="0" presId="urn:microsoft.com/office/officeart/2008/layout/VerticalCurvedList"/>
    <dgm:cxn modelId="{BB10CAE7-CEF5-4CFD-A897-C4531C613451}" type="presParOf" srcId="{43A49CD4-6EC6-424F-8F8F-8562C582A2DE}" destId="{274EBE73-F7B0-4616-9A3F-1D4CBBCAA963}" srcOrd="0" destOrd="0" presId="urn:microsoft.com/office/officeart/2008/layout/VerticalCurvedList"/>
    <dgm:cxn modelId="{9A5FFD6D-86BE-42D7-A1E5-07C2E263A2CD}" type="presParOf" srcId="{274EBE73-F7B0-4616-9A3F-1D4CBBCAA963}" destId="{F425FC95-F735-449C-8432-70E6818C535D}" srcOrd="0" destOrd="0" presId="urn:microsoft.com/office/officeart/2008/layout/VerticalCurvedList"/>
    <dgm:cxn modelId="{819D6E03-7399-4136-A957-816CB2246317}" type="presParOf" srcId="{274EBE73-F7B0-4616-9A3F-1D4CBBCAA963}" destId="{15F886C3-05CE-4FB1-B116-9B9049F3BBEC}" srcOrd="1" destOrd="0" presId="urn:microsoft.com/office/officeart/2008/layout/VerticalCurvedList"/>
    <dgm:cxn modelId="{28ED8FA2-4091-40BD-BB71-D30EB8DB5753}" type="presParOf" srcId="{274EBE73-F7B0-4616-9A3F-1D4CBBCAA963}" destId="{C73FC527-3610-49E2-8778-5AAFFC312A56}" srcOrd="2" destOrd="0" presId="urn:microsoft.com/office/officeart/2008/layout/VerticalCurvedList"/>
    <dgm:cxn modelId="{E159E8A2-D0B7-4EFD-802F-B202CF4F2F00}" type="presParOf" srcId="{274EBE73-F7B0-4616-9A3F-1D4CBBCAA963}" destId="{E8019812-5CF8-400D-A519-FFCAF7BBA602}" srcOrd="3" destOrd="0" presId="urn:microsoft.com/office/officeart/2008/layout/VerticalCurvedList"/>
    <dgm:cxn modelId="{D4155CD0-569B-4327-A108-17782B32E03F}" type="presParOf" srcId="{43A49CD4-6EC6-424F-8F8F-8562C582A2DE}" destId="{1D2BC742-15D5-467A-A428-6FBDB3040659}" srcOrd="1" destOrd="0" presId="urn:microsoft.com/office/officeart/2008/layout/VerticalCurvedList"/>
    <dgm:cxn modelId="{314370A4-27AB-4E2C-98FB-8CCAFC706A7B}" type="presParOf" srcId="{43A49CD4-6EC6-424F-8F8F-8562C582A2DE}" destId="{AE18B022-44F3-4B88-81ED-526A208B6EEA}" srcOrd="2" destOrd="0" presId="urn:microsoft.com/office/officeart/2008/layout/VerticalCurvedList"/>
    <dgm:cxn modelId="{F7123DB2-542D-45D3-8135-FED0D6437153}" type="presParOf" srcId="{AE18B022-44F3-4B88-81ED-526A208B6EEA}" destId="{F74DC21E-396C-43F4-8770-2316E5340E04}" srcOrd="0" destOrd="0" presId="urn:microsoft.com/office/officeart/2008/layout/VerticalCurvedList"/>
    <dgm:cxn modelId="{061BD75A-70C6-459C-AE3D-B985E9D2CD2F}" type="presParOf" srcId="{43A49CD4-6EC6-424F-8F8F-8562C582A2DE}" destId="{437DD30D-80CE-4208-874B-4C73CB850980}" srcOrd="3" destOrd="0" presId="urn:microsoft.com/office/officeart/2008/layout/VerticalCurvedList"/>
    <dgm:cxn modelId="{8216FE4C-E62F-49EB-9C95-B45D347B68D7}" type="presParOf" srcId="{43A49CD4-6EC6-424F-8F8F-8562C582A2DE}" destId="{A9D8D360-E2EC-4924-A52D-50541EDFCB85}" srcOrd="4" destOrd="0" presId="urn:microsoft.com/office/officeart/2008/layout/VerticalCurvedList"/>
    <dgm:cxn modelId="{FB7037BD-FBCA-4ED0-9965-1B310ABD78D8}" type="presParOf" srcId="{A9D8D360-E2EC-4924-A52D-50541EDFCB85}" destId="{6E65C92D-0893-4758-A429-1CCCCBD3BB3B}" srcOrd="0" destOrd="0" presId="urn:microsoft.com/office/officeart/2008/layout/VerticalCurvedList"/>
    <dgm:cxn modelId="{A5CA351B-58D2-430B-8B65-F3A34D5B496B}" type="presParOf" srcId="{43A49CD4-6EC6-424F-8F8F-8562C582A2DE}" destId="{FA731C9D-8203-4ADF-9D8E-E2CD3D3A8F5D}" srcOrd="5" destOrd="0" presId="urn:microsoft.com/office/officeart/2008/layout/VerticalCurvedList"/>
    <dgm:cxn modelId="{3234E19E-65C2-43A9-8DAA-0C6D2B4DE4E1}" type="presParOf" srcId="{43A49CD4-6EC6-424F-8F8F-8562C582A2DE}" destId="{A3665239-1CF6-47EF-A1C5-062584071FD5}" srcOrd="6" destOrd="0" presId="urn:microsoft.com/office/officeart/2008/layout/VerticalCurvedList"/>
    <dgm:cxn modelId="{08163FB8-A4E2-4276-8ABF-63FD40367AF5}" type="presParOf" srcId="{A3665239-1CF6-47EF-A1C5-062584071FD5}" destId="{60846F5E-2CB0-4D4D-92CC-D3ACD353B1E6}" srcOrd="0" destOrd="0" presId="urn:microsoft.com/office/officeart/2008/layout/VerticalCurvedList"/>
    <dgm:cxn modelId="{146B20AA-A461-4CCE-A697-829C5B366110}" type="presParOf" srcId="{43A49CD4-6EC6-424F-8F8F-8562C582A2DE}" destId="{F30A7394-4C73-4152-AD7E-C70AB67DEC83}" srcOrd="7" destOrd="0" presId="urn:microsoft.com/office/officeart/2008/layout/VerticalCurvedList"/>
    <dgm:cxn modelId="{EEE462C9-E3B5-425E-A2BC-7203610C6A0E}" type="presParOf" srcId="{43A49CD4-6EC6-424F-8F8F-8562C582A2DE}" destId="{5C41D7B3-0FF3-4E6E-A468-4102738E6C0A}" srcOrd="8" destOrd="0" presId="urn:microsoft.com/office/officeart/2008/layout/VerticalCurvedList"/>
    <dgm:cxn modelId="{21749F1B-B639-4828-AEF3-A24F4F946850}" type="presParOf" srcId="{5C41D7B3-0FF3-4E6E-A468-4102738E6C0A}" destId="{ED6CE645-69F6-4B6A-AB1A-3844941B457D}" srcOrd="0" destOrd="0" presId="urn:microsoft.com/office/officeart/2008/layout/VerticalCurvedList"/>
    <dgm:cxn modelId="{78722AB3-2615-4321-B29F-D32AA9BB55E3}" type="presParOf" srcId="{43A49CD4-6EC6-424F-8F8F-8562C582A2DE}" destId="{D7FF93DA-A128-4EB7-A0A7-016062C3666B}" srcOrd="9" destOrd="0" presId="urn:microsoft.com/office/officeart/2008/layout/VerticalCurvedList"/>
    <dgm:cxn modelId="{F08C0807-5251-4EB2-BE2D-BDBA5E7FEEDE}" type="presParOf" srcId="{43A49CD4-6EC6-424F-8F8F-8562C582A2DE}" destId="{0767C1BD-2EA6-4CF4-9ABF-357EF577EA4A}" srcOrd="10" destOrd="0" presId="urn:microsoft.com/office/officeart/2008/layout/VerticalCurvedList"/>
    <dgm:cxn modelId="{3166D8DE-468E-43C1-8ADA-C6040FC271B6}" type="presParOf" srcId="{0767C1BD-2EA6-4CF4-9ABF-357EF577EA4A}" destId="{1055D3C6-913C-422D-94F1-1DFC767B3FC6}" srcOrd="0" destOrd="0" presId="urn:microsoft.com/office/officeart/2008/layout/VerticalCurvedList"/>
    <dgm:cxn modelId="{577F2F53-7639-4760-B9C7-CFA97E366A3E}" type="presParOf" srcId="{43A49CD4-6EC6-424F-8F8F-8562C582A2DE}" destId="{089D68D9-CA76-4F72-BDAA-3D495D5252F4}" srcOrd="11" destOrd="0" presId="urn:microsoft.com/office/officeart/2008/layout/VerticalCurvedList"/>
    <dgm:cxn modelId="{BAC263EB-8905-4665-850D-7E0EA00EE0F6}" type="presParOf" srcId="{43A49CD4-6EC6-424F-8F8F-8562C582A2DE}" destId="{153AAFF7-33BF-4E18-AB46-6A629766C9B7}" srcOrd="12" destOrd="0" presId="urn:microsoft.com/office/officeart/2008/layout/VerticalCurvedList"/>
    <dgm:cxn modelId="{80541873-4B3B-46E9-8238-2B694FB36522}" type="presParOf" srcId="{153AAFF7-33BF-4E18-AB46-6A629766C9B7}" destId="{DBB3CFF9-32AA-404A-B8E3-03CECBA50225}" srcOrd="0" destOrd="0" presId="urn:microsoft.com/office/officeart/2008/layout/VerticalCurvedList"/>
    <dgm:cxn modelId="{3172100B-B800-4AC1-AC36-6B90B4D61255}" type="presParOf" srcId="{43A49CD4-6EC6-424F-8F8F-8562C582A2DE}" destId="{5F7154B2-C4D0-4B8F-98FB-D1F742ACBAF2}" srcOrd="13" destOrd="0" presId="urn:microsoft.com/office/officeart/2008/layout/VerticalCurvedList"/>
    <dgm:cxn modelId="{33A241E0-7A5D-4F28-9AB3-1C3C7248F1C1}" type="presParOf" srcId="{43A49CD4-6EC6-424F-8F8F-8562C582A2DE}" destId="{65CD7AFF-EFD2-43A8-86FF-A1BFE1C76EB4}" srcOrd="14" destOrd="0" presId="urn:microsoft.com/office/officeart/2008/layout/VerticalCurvedList"/>
    <dgm:cxn modelId="{F48ABD66-1D9E-4A43-BAB6-BE7CA9950F7B}" type="presParOf" srcId="{65CD7AFF-EFD2-43A8-86FF-A1BFE1C76EB4}" destId="{31EF9C13-D275-45BF-B5F5-91187E39C0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F7E6A-A0BC-45C0-8F24-EA73B16295C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EB358D-6A54-4017-9518-4B9CE6E59BBC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E74D281F-CD3B-40EE-BEAD-0393A12D6534}" type="parTrans" cxnId="{CFAF9813-5A4D-407A-8CDA-27C807D0C5B0}">
      <dgm:prSet/>
      <dgm:spPr/>
      <dgm:t>
        <a:bodyPr/>
        <a:lstStyle/>
        <a:p>
          <a:endParaRPr lang="ru-RU"/>
        </a:p>
      </dgm:t>
    </dgm:pt>
    <dgm:pt modelId="{EF90FF05-67BD-4663-A798-D1CF1C9018AB}" type="sibTrans" cxnId="{CFAF9813-5A4D-407A-8CDA-27C807D0C5B0}">
      <dgm:prSet/>
      <dgm:spPr/>
      <dgm:t>
        <a:bodyPr/>
        <a:lstStyle/>
        <a:p>
          <a:endParaRPr lang="ru-RU"/>
        </a:p>
      </dgm:t>
    </dgm:pt>
    <dgm:pt modelId="{E19DD2EE-1C7E-40E7-A58F-3166A6D1B24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8F7B7E2C-76FA-45AE-A3E7-9D3FA1D35694}" type="parTrans" cxnId="{5E18F4F7-8A9E-4963-B4BC-E2DEC6908709}">
      <dgm:prSet/>
      <dgm:spPr/>
      <dgm:t>
        <a:bodyPr/>
        <a:lstStyle/>
        <a:p>
          <a:endParaRPr lang="ru-RU"/>
        </a:p>
      </dgm:t>
    </dgm:pt>
    <dgm:pt modelId="{48F69D11-781B-4003-937D-A5E55D87B599}" type="sibTrans" cxnId="{5E18F4F7-8A9E-4963-B4BC-E2DEC6908709}">
      <dgm:prSet/>
      <dgm:spPr/>
      <dgm:t>
        <a:bodyPr/>
        <a:lstStyle/>
        <a:p>
          <a:endParaRPr lang="ru-RU"/>
        </a:p>
      </dgm:t>
    </dgm:pt>
    <dgm:pt modelId="{B4D7C702-1C76-424B-849C-42472E32CEF9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7EE59564-BBB3-4889-BC2F-6E6AAC591547}" type="parTrans" cxnId="{8E33D350-9C96-4402-A448-54AEDA49940F}">
      <dgm:prSet/>
      <dgm:spPr/>
      <dgm:t>
        <a:bodyPr/>
        <a:lstStyle/>
        <a:p>
          <a:endParaRPr lang="ru-RU"/>
        </a:p>
      </dgm:t>
    </dgm:pt>
    <dgm:pt modelId="{101AEBB5-9A35-4DE5-8859-07527B00337C}" type="sibTrans" cxnId="{8E33D350-9C96-4402-A448-54AEDA49940F}">
      <dgm:prSet/>
      <dgm:spPr/>
      <dgm:t>
        <a:bodyPr/>
        <a:lstStyle/>
        <a:p>
          <a:endParaRPr lang="ru-RU"/>
        </a:p>
      </dgm:t>
    </dgm:pt>
    <dgm:pt modelId="{DA32FEA0-5A2A-4D9C-BC15-F1B96F192BF1}">
      <dgm:prSet/>
      <dgm:spPr/>
      <dgm:t>
        <a:bodyPr/>
        <a:lstStyle/>
        <a:p>
          <a:endParaRPr lang="ru-RU"/>
        </a:p>
      </dgm:t>
    </dgm:pt>
    <dgm:pt modelId="{A3E1BAD8-164E-4583-88D2-07FF347F3DAF}" type="parTrans" cxnId="{68F8296F-FAE4-4A10-813D-F7F091DD5F14}">
      <dgm:prSet/>
      <dgm:spPr/>
      <dgm:t>
        <a:bodyPr/>
        <a:lstStyle/>
        <a:p>
          <a:endParaRPr lang="ru-RU"/>
        </a:p>
      </dgm:t>
    </dgm:pt>
    <dgm:pt modelId="{72419E78-3F33-4D13-8890-95501725F155}" type="sibTrans" cxnId="{68F8296F-FAE4-4A10-813D-F7F091DD5F14}">
      <dgm:prSet/>
      <dgm:spPr/>
      <dgm:t>
        <a:bodyPr/>
        <a:lstStyle/>
        <a:p>
          <a:endParaRPr lang="ru-RU"/>
        </a:p>
      </dgm:t>
    </dgm:pt>
    <dgm:pt modelId="{5F054C94-B651-4842-83A2-E4D640A19166}">
      <dgm:prSet/>
      <dgm:spPr/>
      <dgm:t>
        <a:bodyPr/>
        <a:lstStyle/>
        <a:p>
          <a:endParaRPr lang="ru-RU"/>
        </a:p>
      </dgm:t>
    </dgm:pt>
    <dgm:pt modelId="{A5E8A5C6-AC54-45CF-A3E2-CED43FC177D6}" type="parTrans" cxnId="{C4F5526D-95B8-4237-9278-75A72889BDD7}">
      <dgm:prSet/>
      <dgm:spPr/>
      <dgm:t>
        <a:bodyPr/>
        <a:lstStyle/>
        <a:p>
          <a:endParaRPr lang="ru-RU"/>
        </a:p>
      </dgm:t>
    </dgm:pt>
    <dgm:pt modelId="{058E5F42-8981-49F9-A1F0-A8D4299C0A59}" type="sibTrans" cxnId="{C4F5526D-95B8-4237-9278-75A72889BDD7}">
      <dgm:prSet/>
      <dgm:spPr/>
      <dgm:t>
        <a:bodyPr/>
        <a:lstStyle/>
        <a:p>
          <a:endParaRPr lang="ru-RU"/>
        </a:p>
      </dgm:t>
    </dgm:pt>
    <dgm:pt modelId="{0CED8273-9E25-4887-9344-BC71BE1F2E79}">
      <dgm:prSet/>
      <dgm:spPr/>
      <dgm:t>
        <a:bodyPr/>
        <a:lstStyle/>
        <a:p>
          <a:endParaRPr lang="ru-RU"/>
        </a:p>
      </dgm:t>
    </dgm:pt>
    <dgm:pt modelId="{C5873252-95F7-4E9B-B9C5-69247BEB2D72}" type="parTrans" cxnId="{50CE3476-D984-4713-A145-20AA76BBF667}">
      <dgm:prSet/>
      <dgm:spPr/>
      <dgm:t>
        <a:bodyPr/>
        <a:lstStyle/>
        <a:p>
          <a:endParaRPr lang="ru-RU"/>
        </a:p>
      </dgm:t>
    </dgm:pt>
    <dgm:pt modelId="{BC0EE4AC-6DE9-4BBE-8790-D948B52771B4}" type="sibTrans" cxnId="{50CE3476-D984-4713-A145-20AA76BBF667}">
      <dgm:prSet/>
      <dgm:spPr/>
      <dgm:t>
        <a:bodyPr/>
        <a:lstStyle/>
        <a:p>
          <a:endParaRPr lang="ru-RU"/>
        </a:p>
      </dgm:t>
    </dgm:pt>
    <dgm:pt modelId="{CC9117C7-A07D-4F3B-ABBA-7DEDFA5D4402}">
      <dgm:prSet/>
      <dgm:spPr/>
      <dgm:t>
        <a:bodyPr/>
        <a:lstStyle/>
        <a:p>
          <a:r>
            <a:rPr lang="uk-UA" dirty="0" smtClean="0"/>
            <a:t>Творча співпраця вчителя й учнів</a:t>
          </a:r>
          <a:endParaRPr lang="ru-RU" dirty="0"/>
        </a:p>
      </dgm:t>
    </dgm:pt>
    <dgm:pt modelId="{E0A80C1A-E897-4440-BB10-64DB300B3DDA}" type="parTrans" cxnId="{9708C518-BFEC-477B-A683-A0358CC265A3}">
      <dgm:prSet/>
      <dgm:spPr/>
      <dgm:t>
        <a:bodyPr/>
        <a:lstStyle/>
        <a:p>
          <a:endParaRPr lang="ru-RU"/>
        </a:p>
      </dgm:t>
    </dgm:pt>
    <dgm:pt modelId="{22627EE8-7C2E-425A-953B-35D1FF38F77C}" type="sibTrans" cxnId="{9708C518-BFEC-477B-A683-A0358CC265A3}">
      <dgm:prSet/>
      <dgm:spPr/>
      <dgm:t>
        <a:bodyPr/>
        <a:lstStyle/>
        <a:p>
          <a:endParaRPr lang="ru-RU"/>
        </a:p>
      </dgm:t>
    </dgm:pt>
    <dgm:pt modelId="{E033D698-CD2D-49D0-A73D-C4F65412F702}">
      <dgm:prSet/>
      <dgm:spPr/>
      <dgm:t>
        <a:bodyPr/>
        <a:lstStyle/>
        <a:p>
          <a:r>
            <a:rPr lang="uk-UA" dirty="0" smtClean="0"/>
            <a:t>Створення під час уроку здорової конкуренції </a:t>
          </a:r>
          <a:endParaRPr lang="ru-RU" dirty="0"/>
        </a:p>
      </dgm:t>
    </dgm:pt>
    <dgm:pt modelId="{28E11114-D772-4FEE-BDF2-18B358EE0C84}" type="parTrans" cxnId="{DA590CD8-1932-4B02-8DE6-8DE907637782}">
      <dgm:prSet/>
      <dgm:spPr/>
      <dgm:t>
        <a:bodyPr/>
        <a:lstStyle/>
        <a:p>
          <a:endParaRPr lang="ru-RU"/>
        </a:p>
      </dgm:t>
    </dgm:pt>
    <dgm:pt modelId="{1AE30750-37E4-413C-93E1-58740741A4CC}" type="sibTrans" cxnId="{DA590CD8-1932-4B02-8DE6-8DE907637782}">
      <dgm:prSet/>
      <dgm:spPr/>
      <dgm:t>
        <a:bodyPr/>
        <a:lstStyle/>
        <a:p>
          <a:endParaRPr lang="ru-RU"/>
        </a:p>
      </dgm:t>
    </dgm:pt>
    <dgm:pt modelId="{A6095CC1-EB67-43BB-BF6F-944500EF0527}">
      <dgm:prSet/>
      <dgm:spPr/>
      <dgm:t>
        <a:bodyPr/>
        <a:lstStyle/>
        <a:p>
          <a:r>
            <a:rPr lang="uk-UA" dirty="0" smtClean="0"/>
            <a:t> Реалізація індивідуальних можливостей учнів через творчість</a:t>
          </a:r>
          <a:endParaRPr lang="ru-RU" dirty="0"/>
        </a:p>
      </dgm:t>
    </dgm:pt>
    <dgm:pt modelId="{DBFE38DB-0960-47A2-99E2-8507EF06FCDF}" type="parTrans" cxnId="{A006E53E-047D-423E-993A-1985AB29D36C}">
      <dgm:prSet/>
      <dgm:spPr/>
      <dgm:t>
        <a:bodyPr/>
        <a:lstStyle/>
        <a:p>
          <a:endParaRPr lang="ru-RU"/>
        </a:p>
      </dgm:t>
    </dgm:pt>
    <dgm:pt modelId="{8649C7E8-605D-4978-BBC8-12FD6F39BEBE}" type="sibTrans" cxnId="{A006E53E-047D-423E-993A-1985AB29D36C}">
      <dgm:prSet/>
      <dgm:spPr/>
      <dgm:t>
        <a:bodyPr/>
        <a:lstStyle/>
        <a:p>
          <a:endParaRPr lang="ru-RU"/>
        </a:p>
      </dgm:t>
    </dgm:pt>
    <dgm:pt modelId="{D31F019E-5061-4839-8574-F7DF988ABE70}">
      <dgm:prSet phldrT="[Текст]"/>
      <dgm:spPr/>
      <dgm:t>
        <a:bodyPr/>
        <a:lstStyle/>
        <a:p>
          <a:r>
            <a:rPr lang="uk-UA" smtClean="0"/>
            <a:t>Розвиток творчих здібностей учнів</a:t>
          </a:r>
          <a:endParaRPr lang="ru-RU" dirty="0"/>
        </a:p>
      </dgm:t>
    </dgm:pt>
    <dgm:pt modelId="{8519239E-C603-4A7A-AE31-14448AD9ACD0}" type="sibTrans" cxnId="{7CAA6E70-E828-4718-B8AA-0EDC430F19DB}">
      <dgm:prSet/>
      <dgm:spPr/>
      <dgm:t>
        <a:bodyPr/>
        <a:lstStyle/>
        <a:p>
          <a:endParaRPr lang="ru-RU"/>
        </a:p>
      </dgm:t>
    </dgm:pt>
    <dgm:pt modelId="{0FF3B7F8-E24E-4B74-9782-D4A70EF96680}" type="parTrans" cxnId="{7CAA6E70-E828-4718-B8AA-0EDC430F19DB}">
      <dgm:prSet/>
      <dgm:spPr/>
      <dgm:t>
        <a:bodyPr/>
        <a:lstStyle/>
        <a:p>
          <a:endParaRPr lang="ru-RU"/>
        </a:p>
      </dgm:t>
    </dgm:pt>
    <dgm:pt modelId="{0835DF81-C938-4D80-888F-CA0D4FA44A0D}">
      <dgm:prSet phldrT="[Текст]"/>
      <dgm:spPr/>
      <dgm:t>
        <a:bodyPr/>
        <a:lstStyle/>
        <a:p>
          <a:r>
            <a:rPr lang="uk-UA" dirty="0" smtClean="0"/>
            <a:t>Доцільність в обранні сучасних педагогічних технологій</a:t>
          </a:r>
          <a:endParaRPr lang="ru-RU" dirty="0"/>
        </a:p>
      </dgm:t>
    </dgm:pt>
    <dgm:pt modelId="{25B5DD2F-EF27-4CFC-B6DF-B875BB4C1A35}" type="sibTrans" cxnId="{2F3A624F-8B73-4528-8B4F-3E5253CF76E9}">
      <dgm:prSet/>
      <dgm:spPr/>
      <dgm:t>
        <a:bodyPr/>
        <a:lstStyle/>
        <a:p>
          <a:endParaRPr lang="ru-RU"/>
        </a:p>
      </dgm:t>
    </dgm:pt>
    <dgm:pt modelId="{47A99362-795A-4966-9665-B9897E0D9F06}" type="parTrans" cxnId="{2F3A624F-8B73-4528-8B4F-3E5253CF76E9}">
      <dgm:prSet/>
      <dgm:spPr/>
      <dgm:t>
        <a:bodyPr/>
        <a:lstStyle/>
        <a:p>
          <a:endParaRPr lang="ru-RU"/>
        </a:p>
      </dgm:t>
    </dgm:pt>
    <dgm:pt modelId="{AF8983C4-C7D8-4499-8288-B9AF569ACD14}">
      <dgm:prSet phldrT="[Текст]"/>
      <dgm:spPr/>
      <dgm:t>
        <a:bodyPr/>
        <a:lstStyle/>
        <a:p>
          <a:r>
            <a:rPr lang="uk-UA" smtClean="0"/>
            <a:t>Формування креативної особистості</a:t>
          </a:r>
          <a:endParaRPr lang="ru-RU" dirty="0"/>
        </a:p>
      </dgm:t>
    </dgm:pt>
    <dgm:pt modelId="{B173B4BA-DEDF-4454-AD08-07B5036D9AC8}" type="sibTrans" cxnId="{C9BFF94B-D211-4BA1-AE76-605469D963AD}">
      <dgm:prSet/>
      <dgm:spPr/>
      <dgm:t>
        <a:bodyPr/>
        <a:lstStyle/>
        <a:p>
          <a:endParaRPr lang="ru-RU"/>
        </a:p>
      </dgm:t>
    </dgm:pt>
    <dgm:pt modelId="{5CD35433-0102-4286-B6F1-A8E389CC21A2}" type="parTrans" cxnId="{C9BFF94B-D211-4BA1-AE76-605469D963AD}">
      <dgm:prSet/>
      <dgm:spPr/>
      <dgm:t>
        <a:bodyPr/>
        <a:lstStyle/>
        <a:p>
          <a:endParaRPr lang="ru-RU"/>
        </a:p>
      </dgm:t>
    </dgm:pt>
    <dgm:pt modelId="{A97E1E7D-08E1-44F6-BEA5-B28250D5414C}" type="pres">
      <dgm:prSet presAssocID="{8DAF7E6A-A0BC-45C0-8F24-EA73B16295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95757-64C5-4F2D-BA70-D6327341ED0C}" type="pres">
      <dgm:prSet presAssocID="{7AEB358D-6A54-4017-9518-4B9CE6E59BBC}" presName="composite" presStyleCnt="0"/>
      <dgm:spPr/>
    </dgm:pt>
    <dgm:pt modelId="{7884537E-ED32-43B3-B4DB-5F572806767B}" type="pres">
      <dgm:prSet presAssocID="{7AEB358D-6A54-4017-9518-4B9CE6E59BB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D4927-065E-493F-A13F-3DF2B015B492}" type="pres">
      <dgm:prSet presAssocID="{7AEB358D-6A54-4017-9518-4B9CE6E59BB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ADD15-BC7D-48A2-A116-5B29B8ECE87D}" type="pres">
      <dgm:prSet presAssocID="{EF90FF05-67BD-4663-A798-D1CF1C9018AB}" presName="sp" presStyleCnt="0"/>
      <dgm:spPr/>
    </dgm:pt>
    <dgm:pt modelId="{9D232772-4508-43ED-8F6B-AC818B7E3120}" type="pres">
      <dgm:prSet presAssocID="{E19DD2EE-1C7E-40E7-A58F-3166A6D1B242}" presName="composite" presStyleCnt="0"/>
      <dgm:spPr/>
    </dgm:pt>
    <dgm:pt modelId="{B46D8EAE-8D9B-4545-A8D6-3972EC5A875F}" type="pres">
      <dgm:prSet presAssocID="{E19DD2EE-1C7E-40E7-A58F-3166A6D1B24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FF00A-430F-404E-9F5E-052EB7342B3F}" type="pres">
      <dgm:prSet presAssocID="{E19DD2EE-1C7E-40E7-A58F-3166A6D1B24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9C72-B99D-45C7-8647-B2AD589BCEA3}" type="pres">
      <dgm:prSet presAssocID="{48F69D11-781B-4003-937D-A5E55D87B599}" presName="sp" presStyleCnt="0"/>
      <dgm:spPr/>
    </dgm:pt>
    <dgm:pt modelId="{66C162DE-0C86-434F-9A79-F0522EC479A4}" type="pres">
      <dgm:prSet presAssocID="{B4D7C702-1C76-424B-849C-42472E32CEF9}" presName="composite" presStyleCnt="0"/>
      <dgm:spPr/>
    </dgm:pt>
    <dgm:pt modelId="{3B5E6F3C-6D3C-4984-AF86-F995B29F4B25}" type="pres">
      <dgm:prSet presAssocID="{B4D7C702-1C76-424B-849C-42472E32CEF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788E-3B2D-408E-9BC2-9055023773A9}" type="pres">
      <dgm:prSet presAssocID="{B4D7C702-1C76-424B-849C-42472E32CEF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BCC39-B0E8-402B-8FE8-9B1BF7E60224}" type="pres">
      <dgm:prSet presAssocID="{101AEBB5-9A35-4DE5-8859-07527B00337C}" presName="sp" presStyleCnt="0"/>
      <dgm:spPr/>
    </dgm:pt>
    <dgm:pt modelId="{776EFD3C-1140-4A8C-819C-E69B32A9908B}" type="pres">
      <dgm:prSet presAssocID="{DA32FEA0-5A2A-4D9C-BC15-F1B96F192BF1}" presName="composite" presStyleCnt="0"/>
      <dgm:spPr/>
    </dgm:pt>
    <dgm:pt modelId="{61A1A21D-5186-46FA-811E-3B8E2F197337}" type="pres">
      <dgm:prSet presAssocID="{DA32FEA0-5A2A-4D9C-BC15-F1B96F192BF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5E728-999A-4BBA-A1F5-76CBAF7EED93}" type="pres">
      <dgm:prSet presAssocID="{DA32FEA0-5A2A-4D9C-BC15-F1B96F192BF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7E2C-D979-4AC4-B778-0D57A64E20E2}" type="pres">
      <dgm:prSet presAssocID="{72419E78-3F33-4D13-8890-95501725F155}" presName="sp" presStyleCnt="0"/>
      <dgm:spPr/>
    </dgm:pt>
    <dgm:pt modelId="{C1E14536-AB5D-423A-BBB7-A66147C3D70A}" type="pres">
      <dgm:prSet presAssocID="{5F054C94-B651-4842-83A2-E4D640A19166}" presName="composite" presStyleCnt="0"/>
      <dgm:spPr/>
    </dgm:pt>
    <dgm:pt modelId="{9ED6297C-91A8-4547-8251-675358955535}" type="pres">
      <dgm:prSet presAssocID="{5F054C94-B651-4842-83A2-E4D640A1916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C3A08-4F80-46B8-AAA4-759EF4171D17}" type="pres">
      <dgm:prSet presAssocID="{5F054C94-B651-4842-83A2-E4D640A1916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3CB78-5438-4698-8A4B-6738D34A2F42}" type="pres">
      <dgm:prSet presAssocID="{058E5F42-8981-49F9-A1F0-A8D4299C0A59}" presName="sp" presStyleCnt="0"/>
      <dgm:spPr/>
    </dgm:pt>
    <dgm:pt modelId="{F7FFE3F9-1D81-40FE-BD25-C13EEB8EF6EE}" type="pres">
      <dgm:prSet presAssocID="{0CED8273-9E25-4887-9344-BC71BE1F2E79}" presName="composite" presStyleCnt="0"/>
      <dgm:spPr/>
    </dgm:pt>
    <dgm:pt modelId="{097AA98C-51F2-48FE-9EF6-FFC3A1FAEFBA}" type="pres">
      <dgm:prSet presAssocID="{0CED8273-9E25-4887-9344-BC71BE1F2E7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F1CC8-0A61-49B1-9B15-78A0CEEC29FA}" type="pres">
      <dgm:prSet presAssocID="{0CED8273-9E25-4887-9344-BC71BE1F2E7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FF94B-D211-4BA1-AE76-605469D963AD}" srcId="{B4D7C702-1C76-424B-849C-42472E32CEF9}" destId="{AF8983C4-C7D8-4499-8288-B9AF569ACD14}" srcOrd="0" destOrd="0" parTransId="{5CD35433-0102-4286-B6F1-A8E389CC21A2}" sibTransId="{B173B4BA-DEDF-4454-AD08-07B5036D9AC8}"/>
    <dgm:cxn modelId="{89BD5E52-C2F1-4DF4-B707-88078DADA8CA}" type="presOf" srcId="{CC9117C7-A07D-4F3B-ABBA-7DEDFA5D4402}" destId="{46D5E728-999A-4BBA-A1F5-76CBAF7EED93}" srcOrd="0" destOrd="0" presId="urn:microsoft.com/office/officeart/2005/8/layout/chevron2"/>
    <dgm:cxn modelId="{F8BB0B8F-96B6-47D3-9E6F-6C59DADA184D}" type="presOf" srcId="{0CED8273-9E25-4887-9344-BC71BE1F2E79}" destId="{097AA98C-51F2-48FE-9EF6-FFC3A1FAEFBA}" srcOrd="0" destOrd="0" presId="urn:microsoft.com/office/officeart/2005/8/layout/chevron2"/>
    <dgm:cxn modelId="{68F8296F-FAE4-4A10-813D-F7F091DD5F14}" srcId="{8DAF7E6A-A0BC-45C0-8F24-EA73B16295C3}" destId="{DA32FEA0-5A2A-4D9C-BC15-F1B96F192BF1}" srcOrd="3" destOrd="0" parTransId="{A3E1BAD8-164E-4583-88D2-07FF347F3DAF}" sibTransId="{72419E78-3F33-4D13-8890-95501725F155}"/>
    <dgm:cxn modelId="{F53CEE0C-196F-4828-9CCB-AFBAAA640641}" type="presOf" srcId="{AF8983C4-C7D8-4499-8288-B9AF569ACD14}" destId="{AF2E788E-3B2D-408E-9BC2-9055023773A9}" srcOrd="0" destOrd="0" presId="urn:microsoft.com/office/officeart/2005/8/layout/chevron2"/>
    <dgm:cxn modelId="{38C80236-BE6A-482F-88C0-611AF3073FF4}" type="presOf" srcId="{E033D698-CD2D-49D0-A73D-C4F65412F702}" destId="{256C3A08-4F80-46B8-AAA4-759EF4171D17}" srcOrd="0" destOrd="0" presId="urn:microsoft.com/office/officeart/2005/8/layout/chevron2"/>
    <dgm:cxn modelId="{50CE3476-D984-4713-A145-20AA76BBF667}" srcId="{8DAF7E6A-A0BC-45C0-8F24-EA73B16295C3}" destId="{0CED8273-9E25-4887-9344-BC71BE1F2E79}" srcOrd="5" destOrd="0" parTransId="{C5873252-95F7-4E9B-B9C5-69247BEB2D72}" sibTransId="{BC0EE4AC-6DE9-4BBE-8790-D948B52771B4}"/>
    <dgm:cxn modelId="{F850642C-A1F9-4A92-8129-BE0460D77460}" type="presOf" srcId="{A6095CC1-EB67-43BB-BF6F-944500EF0527}" destId="{74BF1CC8-0A61-49B1-9B15-78A0CEEC29FA}" srcOrd="0" destOrd="0" presId="urn:microsoft.com/office/officeart/2005/8/layout/chevron2"/>
    <dgm:cxn modelId="{2F3A624F-8B73-4528-8B4F-3E5253CF76E9}" srcId="{7AEB358D-6A54-4017-9518-4B9CE6E59BBC}" destId="{0835DF81-C938-4D80-888F-CA0D4FA44A0D}" srcOrd="0" destOrd="0" parTransId="{47A99362-795A-4966-9665-B9897E0D9F06}" sibTransId="{25B5DD2F-EF27-4CFC-B6DF-B875BB4C1A35}"/>
    <dgm:cxn modelId="{C0D16374-BFCB-401D-8251-2D9607982771}" type="presOf" srcId="{DA32FEA0-5A2A-4D9C-BC15-F1B96F192BF1}" destId="{61A1A21D-5186-46FA-811E-3B8E2F197337}" srcOrd="0" destOrd="0" presId="urn:microsoft.com/office/officeart/2005/8/layout/chevron2"/>
    <dgm:cxn modelId="{ADB33564-3B2E-4B41-833E-3026680E3F91}" type="presOf" srcId="{7AEB358D-6A54-4017-9518-4B9CE6E59BBC}" destId="{7884537E-ED32-43B3-B4DB-5F572806767B}" srcOrd="0" destOrd="0" presId="urn:microsoft.com/office/officeart/2005/8/layout/chevron2"/>
    <dgm:cxn modelId="{C7B2ABAC-15D6-4AD3-8D4D-06DE5B2F2255}" type="presOf" srcId="{D31F019E-5061-4839-8574-F7DF988ABE70}" destId="{DE5FF00A-430F-404E-9F5E-052EB7342B3F}" srcOrd="0" destOrd="0" presId="urn:microsoft.com/office/officeart/2005/8/layout/chevron2"/>
    <dgm:cxn modelId="{E300A1E9-F268-4012-8D95-11F1BC4FBC24}" type="presOf" srcId="{5F054C94-B651-4842-83A2-E4D640A19166}" destId="{9ED6297C-91A8-4547-8251-675358955535}" srcOrd="0" destOrd="0" presId="urn:microsoft.com/office/officeart/2005/8/layout/chevron2"/>
    <dgm:cxn modelId="{A8D875F2-5A7A-400E-A5A8-78310A6FD310}" type="presOf" srcId="{E19DD2EE-1C7E-40E7-A58F-3166A6D1B242}" destId="{B46D8EAE-8D9B-4545-A8D6-3972EC5A875F}" srcOrd="0" destOrd="0" presId="urn:microsoft.com/office/officeart/2005/8/layout/chevron2"/>
    <dgm:cxn modelId="{9708C518-BFEC-477B-A683-A0358CC265A3}" srcId="{DA32FEA0-5A2A-4D9C-BC15-F1B96F192BF1}" destId="{CC9117C7-A07D-4F3B-ABBA-7DEDFA5D4402}" srcOrd="0" destOrd="0" parTransId="{E0A80C1A-E897-4440-BB10-64DB300B3DDA}" sibTransId="{22627EE8-7C2E-425A-953B-35D1FF38F77C}"/>
    <dgm:cxn modelId="{8E33D350-9C96-4402-A448-54AEDA49940F}" srcId="{8DAF7E6A-A0BC-45C0-8F24-EA73B16295C3}" destId="{B4D7C702-1C76-424B-849C-42472E32CEF9}" srcOrd="2" destOrd="0" parTransId="{7EE59564-BBB3-4889-BC2F-6E6AAC591547}" sibTransId="{101AEBB5-9A35-4DE5-8859-07527B00337C}"/>
    <dgm:cxn modelId="{257E21C5-2967-4494-9247-22312FE1AF03}" type="presOf" srcId="{8DAF7E6A-A0BC-45C0-8F24-EA73B16295C3}" destId="{A97E1E7D-08E1-44F6-BEA5-B28250D5414C}" srcOrd="0" destOrd="0" presId="urn:microsoft.com/office/officeart/2005/8/layout/chevron2"/>
    <dgm:cxn modelId="{DA590CD8-1932-4B02-8DE6-8DE907637782}" srcId="{5F054C94-B651-4842-83A2-E4D640A19166}" destId="{E033D698-CD2D-49D0-A73D-C4F65412F702}" srcOrd="0" destOrd="0" parTransId="{28E11114-D772-4FEE-BDF2-18B358EE0C84}" sibTransId="{1AE30750-37E4-413C-93E1-58740741A4CC}"/>
    <dgm:cxn modelId="{7CAA6E70-E828-4718-B8AA-0EDC430F19DB}" srcId="{E19DD2EE-1C7E-40E7-A58F-3166A6D1B242}" destId="{D31F019E-5061-4839-8574-F7DF988ABE70}" srcOrd="0" destOrd="0" parTransId="{0FF3B7F8-E24E-4B74-9782-D4A70EF96680}" sibTransId="{8519239E-C603-4A7A-AE31-14448AD9ACD0}"/>
    <dgm:cxn modelId="{CFAF9813-5A4D-407A-8CDA-27C807D0C5B0}" srcId="{8DAF7E6A-A0BC-45C0-8F24-EA73B16295C3}" destId="{7AEB358D-6A54-4017-9518-4B9CE6E59BBC}" srcOrd="0" destOrd="0" parTransId="{E74D281F-CD3B-40EE-BEAD-0393A12D6534}" sibTransId="{EF90FF05-67BD-4663-A798-D1CF1C9018AB}"/>
    <dgm:cxn modelId="{5E18F4F7-8A9E-4963-B4BC-E2DEC6908709}" srcId="{8DAF7E6A-A0BC-45C0-8F24-EA73B16295C3}" destId="{E19DD2EE-1C7E-40E7-A58F-3166A6D1B242}" srcOrd="1" destOrd="0" parTransId="{8F7B7E2C-76FA-45AE-A3E7-9D3FA1D35694}" sibTransId="{48F69D11-781B-4003-937D-A5E55D87B599}"/>
    <dgm:cxn modelId="{9B85EF56-35EC-4D5A-BF42-8984C96B2B1D}" type="presOf" srcId="{B4D7C702-1C76-424B-849C-42472E32CEF9}" destId="{3B5E6F3C-6D3C-4984-AF86-F995B29F4B25}" srcOrd="0" destOrd="0" presId="urn:microsoft.com/office/officeart/2005/8/layout/chevron2"/>
    <dgm:cxn modelId="{401239B4-513B-4433-8796-3E83FD5D58E7}" type="presOf" srcId="{0835DF81-C938-4D80-888F-CA0D4FA44A0D}" destId="{CC5D4927-065E-493F-A13F-3DF2B015B492}" srcOrd="0" destOrd="0" presId="urn:microsoft.com/office/officeart/2005/8/layout/chevron2"/>
    <dgm:cxn modelId="{C4F5526D-95B8-4237-9278-75A72889BDD7}" srcId="{8DAF7E6A-A0BC-45C0-8F24-EA73B16295C3}" destId="{5F054C94-B651-4842-83A2-E4D640A19166}" srcOrd="4" destOrd="0" parTransId="{A5E8A5C6-AC54-45CF-A3E2-CED43FC177D6}" sibTransId="{058E5F42-8981-49F9-A1F0-A8D4299C0A59}"/>
    <dgm:cxn modelId="{A006E53E-047D-423E-993A-1985AB29D36C}" srcId="{0CED8273-9E25-4887-9344-BC71BE1F2E79}" destId="{A6095CC1-EB67-43BB-BF6F-944500EF0527}" srcOrd="0" destOrd="0" parTransId="{DBFE38DB-0960-47A2-99E2-8507EF06FCDF}" sibTransId="{8649C7E8-605D-4978-BBC8-12FD6F39BEBE}"/>
    <dgm:cxn modelId="{BB547D99-1F48-4A8E-91AC-CE93954921DE}" type="presParOf" srcId="{A97E1E7D-08E1-44F6-BEA5-B28250D5414C}" destId="{91195757-64C5-4F2D-BA70-D6327341ED0C}" srcOrd="0" destOrd="0" presId="urn:microsoft.com/office/officeart/2005/8/layout/chevron2"/>
    <dgm:cxn modelId="{7E6374A5-4DAB-4409-86EB-4204B0E26FD4}" type="presParOf" srcId="{91195757-64C5-4F2D-BA70-D6327341ED0C}" destId="{7884537E-ED32-43B3-B4DB-5F572806767B}" srcOrd="0" destOrd="0" presId="urn:microsoft.com/office/officeart/2005/8/layout/chevron2"/>
    <dgm:cxn modelId="{C26A2B09-37B4-4569-B6CF-6621C82FDE44}" type="presParOf" srcId="{91195757-64C5-4F2D-BA70-D6327341ED0C}" destId="{CC5D4927-065E-493F-A13F-3DF2B015B492}" srcOrd="1" destOrd="0" presId="urn:microsoft.com/office/officeart/2005/8/layout/chevron2"/>
    <dgm:cxn modelId="{2E3E2D25-E7AF-43C1-B1BD-7CD0AA0A33EB}" type="presParOf" srcId="{A97E1E7D-08E1-44F6-BEA5-B28250D5414C}" destId="{334ADD15-BC7D-48A2-A116-5B29B8ECE87D}" srcOrd="1" destOrd="0" presId="urn:microsoft.com/office/officeart/2005/8/layout/chevron2"/>
    <dgm:cxn modelId="{2969F10F-1DA7-44E3-AB87-CA2F29D3779C}" type="presParOf" srcId="{A97E1E7D-08E1-44F6-BEA5-B28250D5414C}" destId="{9D232772-4508-43ED-8F6B-AC818B7E3120}" srcOrd="2" destOrd="0" presId="urn:microsoft.com/office/officeart/2005/8/layout/chevron2"/>
    <dgm:cxn modelId="{881F56E8-0F57-4748-B95F-6A91D2900484}" type="presParOf" srcId="{9D232772-4508-43ED-8F6B-AC818B7E3120}" destId="{B46D8EAE-8D9B-4545-A8D6-3972EC5A875F}" srcOrd="0" destOrd="0" presId="urn:microsoft.com/office/officeart/2005/8/layout/chevron2"/>
    <dgm:cxn modelId="{A929D24E-D8E5-490A-94BC-E264264C555D}" type="presParOf" srcId="{9D232772-4508-43ED-8F6B-AC818B7E3120}" destId="{DE5FF00A-430F-404E-9F5E-052EB7342B3F}" srcOrd="1" destOrd="0" presId="urn:microsoft.com/office/officeart/2005/8/layout/chevron2"/>
    <dgm:cxn modelId="{CA45E548-8244-4570-9BF1-A02812006CA8}" type="presParOf" srcId="{A97E1E7D-08E1-44F6-BEA5-B28250D5414C}" destId="{806C9C72-B99D-45C7-8647-B2AD589BCEA3}" srcOrd="3" destOrd="0" presId="urn:microsoft.com/office/officeart/2005/8/layout/chevron2"/>
    <dgm:cxn modelId="{A4F6C32C-705A-4A0F-8E29-06550C84E3C0}" type="presParOf" srcId="{A97E1E7D-08E1-44F6-BEA5-B28250D5414C}" destId="{66C162DE-0C86-434F-9A79-F0522EC479A4}" srcOrd="4" destOrd="0" presId="urn:microsoft.com/office/officeart/2005/8/layout/chevron2"/>
    <dgm:cxn modelId="{BA6024F6-D648-4B7B-8A74-2E79103262F3}" type="presParOf" srcId="{66C162DE-0C86-434F-9A79-F0522EC479A4}" destId="{3B5E6F3C-6D3C-4984-AF86-F995B29F4B25}" srcOrd="0" destOrd="0" presId="urn:microsoft.com/office/officeart/2005/8/layout/chevron2"/>
    <dgm:cxn modelId="{2A7599F5-A0BF-4E9B-B7B3-9D6B2B2D714B}" type="presParOf" srcId="{66C162DE-0C86-434F-9A79-F0522EC479A4}" destId="{AF2E788E-3B2D-408E-9BC2-9055023773A9}" srcOrd="1" destOrd="0" presId="urn:microsoft.com/office/officeart/2005/8/layout/chevron2"/>
    <dgm:cxn modelId="{B02C26D8-214B-4508-84DC-845FC8FC901B}" type="presParOf" srcId="{A97E1E7D-08E1-44F6-BEA5-B28250D5414C}" destId="{EF6BCC39-B0E8-402B-8FE8-9B1BF7E60224}" srcOrd="5" destOrd="0" presId="urn:microsoft.com/office/officeart/2005/8/layout/chevron2"/>
    <dgm:cxn modelId="{F0B346E1-6070-4994-A83E-57126FB6348F}" type="presParOf" srcId="{A97E1E7D-08E1-44F6-BEA5-B28250D5414C}" destId="{776EFD3C-1140-4A8C-819C-E69B32A9908B}" srcOrd="6" destOrd="0" presId="urn:microsoft.com/office/officeart/2005/8/layout/chevron2"/>
    <dgm:cxn modelId="{4EBE8CCF-B926-4774-A3FC-77390A5C5E05}" type="presParOf" srcId="{776EFD3C-1140-4A8C-819C-E69B32A9908B}" destId="{61A1A21D-5186-46FA-811E-3B8E2F197337}" srcOrd="0" destOrd="0" presId="urn:microsoft.com/office/officeart/2005/8/layout/chevron2"/>
    <dgm:cxn modelId="{B50B10A6-124A-4B43-97D5-4197B8D2278D}" type="presParOf" srcId="{776EFD3C-1140-4A8C-819C-E69B32A9908B}" destId="{46D5E728-999A-4BBA-A1F5-76CBAF7EED93}" srcOrd="1" destOrd="0" presId="urn:microsoft.com/office/officeart/2005/8/layout/chevron2"/>
    <dgm:cxn modelId="{5155055C-C56D-4377-B9F3-34A5992C1033}" type="presParOf" srcId="{A97E1E7D-08E1-44F6-BEA5-B28250D5414C}" destId="{FFA57E2C-D979-4AC4-B778-0D57A64E20E2}" srcOrd="7" destOrd="0" presId="urn:microsoft.com/office/officeart/2005/8/layout/chevron2"/>
    <dgm:cxn modelId="{E5E31EE3-133A-4C85-812C-097EE84E2946}" type="presParOf" srcId="{A97E1E7D-08E1-44F6-BEA5-B28250D5414C}" destId="{C1E14536-AB5D-423A-BBB7-A66147C3D70A}" srcOrd="8" destOrd="0" presId="urn:microsoft.com/office/officeart/2005/8/layout/chevron2"/>
    <dgm:cxn modelId="{88059288-334B-49F7-95C2-29D5340E5C07}" type="presParOf" srcId="{C1E14536-AB5D-423A-BBB7-A66147C3D70A}" destId="{9ED6297C-91A8-4547-8251-675358955535}" srcOrd="0" destOrd="0" presId="urn:microsoft.com/office/officeart/2005/8/layout/chevron2"/>
    <dgm:cxn modelId="{BA15531E-0507-4674-9DFA-E0E12F7917F0}" type="presParOf" srcId="{C1E14536-AB5D-423A-BBB7-A66147C3D70A}" destId="{256C3A08-4F80-46B8-AAA4-759EF4171D17}" srcOrd="1" destOrd="0" presId="urn:microsoft.com/office/officeart/2005/8/layout/chevron2"/>
    <dgm:cxn modelId="{D008D5CC-2E9B-4E97-9D90-2A13C25B7B33}" type="presParOf" srcId="{A97E1E7D-08E1-44F6-BEA5-B28250D5414C}" destId="{6A53CB78-5438-4698-8A4B-6738D34A2F42}" srcOrd="9" destOrd="0" presId="urn:microsoft.com/office/officeart/2005/8/layout/chevron2"/>
    <dgm:cxn modelId="{617EE094-A128-48D0-814F-0625E936AABD}" type="presParOf" srcId="{A97E1E7D-08E1-44F6-BEA5-B28250D5414C}" destId="{F7FFE3F9-1D81-40FE-BD25-C13EEB8EF6EE}" srcOrd="10" destOrd="0" presId="urn:microsoft.com/office/officeart/2005/8/layout/chevron2"/>
    <dgm:cxn modelId="{A31D2F7B-DC73-43B2-9FB9-9EADB6A32769}" type="presParOf" srcId="{F7FFE3F9-1D81-40FE-BD25-C13EEB8EF6EE}" destId="{097AA98C-51F2-48FE-9EF6-FFC3A1FAEFBA}" srcOrd="0" destOrd="0" presId="urn:microsoft.com/office/officeart/2005/8/layout/chevron2"/>
    <dgm:cxn modelId="{98F9FF74-4992-4DD8-985F-1E276FB1DA0D}" type="presParOf" srcId="{F7FFE3F9-1D81-40FE-BD25-C13EEB8EF6EE}" destId="{74BF1CC8-0A61-49B1-9B15-78A0CEEC29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08245-47D6-4131-A006-58FF7FE9D98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4BDEF0DE-B352-4161-AD18-65D21D394816}">
      <dgm:prSet phldrT="[Текст]"/>
      <dgm:spPr/>
      <dgm:t>
        <a:bodyPr/>
        <a:lstStyle/>
        <a:p>
          <a:r>
            <a:rPr lang="uk-UA" dirty="0" smtClean="0"/>
            <a:t>Уміння альтернативно мислити</a:t>
          </a:r>
          <a:endParaRPr lang="ru-RU" dirty="0"/>
        </a:p>
      </dgm:t>
    </dgm:pt>
    <dgm:pt modelId="{93246E17-4168-44FE-83AF-F0FBA0D7EC4E}" type="parTrans" cxnId="{2F6F61B8-1D00-40EA-B922-1699FDFF3ED2}">
      <dgm:prSet/>
      <dgm:spPr/>
      <dgm:t>
        <a:bodyPr/>
        <a:lstStyle/>
        <a:p>
          <a:endParaRPr lang="ru-RU"/>
        </a:p>
      </dgm:t>
    </dgm:pt>
    <dgm:pt modelId="{417D1BB6-EF54-49DC-8C80-AF7761B5DC38}" type="sibTrans" cxnId="{2F6F61B8-1D00-40EA-B922-1699FDFF3ED2}">
      <dgm:prSet/>
      <dgm:spPr/>
      <dgm:t>
        <a:bodyPr/>
        <a:lstStyle/>
        <a:p>
          <a:endParaRPr lang="ru-RU"/>
        </a:p>
      </dgm:t>
    </dgm:pt>
    <dgm:pt modelId="{71538513-CE36-47CD-AE84-3FEFB0C01F76}">
      <dgm:prSet phldrT="[Текст]"/>
      <dgm:spPr/>
      <dgm:t>
        <a:bodyPr/>
        <a:lstStyle/>
        <a:p>
          <a:r>
            <a:rPr lang="uk-UA" dirty="0" smtClean="0"/>
            <a:t>Спроможність нестандартно працювати з навчальним матеріалом</a:t>
          </a:r>
          <a:endParaRPr lang="ru-RU" dirty="0"/>
        </a:p>
      </dgm:t>
    </dgm:pt>
    <dgm:pt modelId="{B68092D5-6832-40E4-88E7-3A56F84E4F37}" type="parTrans" cxnId="{EA7BAD5F-3915-4C4A-8209-F7387A13EA3D}">
      <dgm:prSet/>
      <dgm:spPr/>
      <dgm:t>
        <a:bodyPr/>
        <a:lstStyle/>
        <a:p>
          <a:endParaRPr lang="ru-RU"/>
        </a:p>
      </dgm:t>
    </dgm:pt>
    <dgm:pt modelId="{F0B1D28D-8129-4AA2-AD73-C23ECB0D6C9E}" type="sibTrans" cxnId="{EA7BAD5F-3915-4C4A-8209-F7387A13EA3D}">
      <dgm:prSet/>
      <dgm:spPr/>
      <dgm:t>
        <a:bodyPr/>
        <a:lstStyle/>
        <a:p>
          <a:endParaRPr lang="ru-RU"/>
        </a:p>
      </dgm:t>
    </dgm:pt>
    <dgm:pt modelId="{9DB50B81-0A48-4C31-86D0-078BE8954667}">
      <dgm:prSet phldrT="[Текст]"/>
      <dgm:spPr/>
      <dgm:t>
        <a:bodyPr/>
        <a:lstStyle/>
        <a:p>
          <a:r>
            <a:rPr lang="uk-UA" dirty="0" smtClean="0"/>
            <a:t>Прагнення до самозбагачення </a:t>
          </a:r>
          <a:r>
            <a:rPr lang="uk-UA" dirty="0" err="1" smtClean="0"/>
            <a:t>інтелектуально</a:t>
          </a:r>
          <a:r>
            <a:rPr lang="uk-UA" dirty="0" smtClean="0"/>
            <a:t>, морально, естетично</a:t>
          </a:r>
          <a:endParaRPr lang="ru-RU" dirty="0"/>
        </a:p>
      </dgm:t>
    </dgm:pt>
    <dgm:pt modelId="{E71F022E-6766-43C0-A8E9-16DDBA4A8488}" type="parTrans" cxnId="{14C2420C-A45B-4DA5-81EE-EDAA09583F2D}">
      <dgm:prSet/>
      <dgm:spPr/>
      <dgm:t>
        <a:bodyPr/>
        <a:lstStyle/>
        <a:p>
          <a:endParaRPr lang="ru-RU"/>
        </a:p>
      </dgm:t>
    </dgm:pt>
    <dgm:pt modelId="{C5D63A48-68F7-49D4-B362-7991C6D251AD}" type="sibTrans" cxnId="{14C2420C-A45B-4DA5-81EE-EDAA09583F2D}">
      <dgm:prSet/>
      <dgm:spPr/>
      <dgm:t>
        <a:bodyPr/>
        <a:lstStyle/>
        <a:p>
          <a:endParaRPr lang="ru-RU"/>
        </a:p>
      </dgm:t>
    </dgm:pt>
    <dgm:pt modelId="{8881A1CB-FD0C-4A6B-AD43-8C277195DCB4}">
      <dgm:prSet/>
      <dgm:spPr/>
      <dgm:t>
        <a:bodyPr/>
        <a:lstStyle/>
        <a:p>
          <a:r>
            <a:rPr lang="uk-UA" dirty="0" smtClean="0"/>
            <a:t>Здатність творчо засвоювати навчальний матеріал</a:t>
          </a:r>
          <a:endParaRPr lang="ru-RU" dirty="0"/>
        </a:p>
      </dgm:t>
    </dgm:pt>
    <dgm:pt modelId="{A42419DD-58EB-4519-ABEB-0F8AB9E2125C}" type="parTrans" cxnId="{C8638DFD-5772-4BBA-A1FB-E5C82274FC5E}">
      <dgm:prSet/>
      <dgm:spPr/>
      <dgm:t>
        <a:bodyPr/>
        <a:lstStyle/>
        <a:p>
          <a:endParaRPr lang="ru-RU"/>
        </a:p>
      </dgm:t>
    </dgm:pt>
    <dgm:pt modelId="{6B0EE8A2-659D-46DD-9743-AA902C179CDE}" type="sibTrans" cxnId="{C8638DFD-5772-4BBA-A1FB-E5C82274FC5E}">
      <dgm:prSet/>
      <dgm:spPr/>
      <dgm:t>
        <a:bodyPr/>
        <a:lstStyle/>
        <a:p>
          <a:endParaRPr lang="ru-RU"/>
        </a:p>
      </dgm:t>
    </dgm:pt>
    <dgm:pt modelId="{CF49BD10-1FAD-4970-A497-3568BEC0CD75}">
      <dgm:prSet/>
      <dgm:spPr/>
      <dgm:t>
        <a:bodyPr/>
        <a:lstStyle/>
        <a:p>
          <a:r>
            <a:rPr lang="uk-UA" dirty="0" smtClean="0"/>
            <a:t>Бажання систематично експериментувати</a:t>
          </a:r>
          <a:endParaRPr lang="ru-RU" dirty="0"/>
        </a:p>
      </dgm:t>
    </dgm:pt>
    <dgm:pt modelId="{E418F4C2-2788-409A-AA41-ADFBA95531C0}" type="parTrans" cxnId="{2DA4B839-43AE-464B-B13C-3041F3296001}">
      <dgm:prSet/>
      <dgm:spPr/>
      <dgm:t>
        <a:bodyPr/>
        <a:lstStyle/>
        <a:p>
          <a:endParaRPr lang="ru-RU"/>
        </a:p>
      </dgm:t>
    </dgm:pt>
    <dgm:pt modelId="{80894737-60E5-445C-BD9E-049287AF07D4}" type="sibTrans" cxnId="{2DA4B839-43AE-464B-B13C-3041F3296001}">
      <dgm:prSet/>
      <dgm:spPr/>
      <dgm:t>
        <a:bodyPr/>
        <a:lstStyle/>
        <a:p>
          <a:endParaRPr lang="ru-RU"/>
        </a:p>
      </dgm:t>
    </dgm:pt>
    <dgm:pt modelId="{7FA39C09-68C5-4472-BF1A-149A8092A7B0}" type="pres">
      <dgm:prSet presAssocID="{E3108245-47D6-4131-A006-58FF7FE9D988}" presName="linearFlow" presStyleCnt="0">
        <dgm:presLayoutVars>
          <dgm:dir/>
          <dgm:resizeHandles val="exact"/>
        </dgm:presLayoutVars>
      </dgm:prSet>
      <dgm:spPr/>
    </dgm:pt>
    <dgm:pt modelId="{7E397CF4-506D-4745-AB0F-11FAA32B9D89}" type="pres">
      <dgm:prSet presAssocID="{4BDEF0DE-B352-4161-AD18-65D21D394816}" presName="composite" presStyleCnt="0"/>
      <dgm:spPr/>
    </dgm:pt>
    <dgm:pt modelId="{8E2903EB-09F1-442A-8AC6-D84CB7882AE6}" type="pres">
      <dgm:prSet presAssocID="{4BDEF0DE-B352-4161-AD18-65D21D394816}" presName="imgShp" presStyleLbl="fgImgPlace1" presStyleIdx="0" presStyleCnt="5"/>
      <dgm:spPr/>
    </dgm:pt>
    <dgm:pt modelId="{A28D9E42-5A84-46AE-BEF9-A7D0BDCC3862}" type="pres">
      <dgm:prSet presAssocID="{4BDEF0DE-B352-4161-AD18-65D21D39481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F7313-2C1E-454C-BDF9-03D98824F8BA}" type="pres">
      <dgm:prSet presAssocID="{417D1BB6-EF54-49DC-8C80-AF7761B5DC38}" presName="spacing" presStyleCnt="0"/>
      <dgm:spPr/>
    </dgm:pt>
    <dgm:pt modelId="{AD6C74B2-9932-45ED-98CC-F8ABEE7D7E8B}" type="pres">
      <dgm:prSet presAssocID="{71538513-CE36-47CD-AE84-3FEFB0C01F76}" presName="composite" presStyleCnt="0"/>
      <dgm:spPr/>
    </dgm:pt>
    <dgm:pt modelId="{73CE2004-F8DC-4C00-B672-744B9D97130F}" type="pres">
      <dgm:prSet presAssocID="{71538513-CE36-47CD-AE84-3FEFB0C01F76}" presName="imgShp" presStyleLbl="fgImgPlace1" presStyleIdx="1" presStyleCnt="5"/>
      <dgm:spPr/>
    </dgm:pt>
    <dgm:pt modelId="{4A1DDAFF-E2DD-4086-9A56-AC8AD214E739}" type="pres">
      <dgm:prSet presAssocID="{71538513-CE36-47CD-AE84-3FEFB0C01F7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F8AB-BCC2-4043-B199-E3D239A6294B}" type="pres">
      <dgm:prSet presAssocID="{F0B1D28D-8129-4AA2-AD73-C23ECB0D6C9E}" presName="spacing" presStyleCnt="0"/>
      <dgm:spPr/>
    </dgm:pt>
    <dgm:pt modelId="{AAE4963F-8C9B-4A9A-BB0B-59BB32B2569C}" type="pres">
      <dgm:prSet presAssocID="{8881A1CB-FD0C-4A6B-AD43-8C277195DCB4}" presName="composite" presStyleCnt="0"/>
      <dgm:spPr/>
    </dgm:pt>
    <dgm:pt modelId="{2315CAF6-1203-4E84-9FC8-D7072E0FB8F2}" type="pres">
      <dgm:prSet presAssocID="{8881A1CB-FD0C-4A6B-AD43-8C277195DCB4}" presName="imgShp" presStyleLbl="fgImgPlace1" presStyleIdx="2" presStyleCnt="5"/>
      <dgm:spPr/>
    </dgm:pt>
    <dgm:pt modelId="{4A0603A0-E52A-452F-A83A-905021CE20C2}" type="pres">
      <dgm:prSet presAssocID="{8881A1CB-FD0C-4A6B-AD43-8C277195DCB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8EB2B-2EFD-4698-AF73-B7BE05DE5AF0}" type="pres">
      <dgm:prSet presAssocID="{6B0EE8A2-659D-46DD-9743-AA902C179CDE}" presName="spacing" presStyleCnt="0"/>
      <dgm:spPr/>
    </dgm:pt>
    <dgm:pt modelId="{7F998CB0-226E-4A38-AF28-91B37179EA56}" type="pres">
      <dgm:prSet presAssocID="{CF49BD10-1FAD-4970-A497-3568BEC0CD75}" presName="composite" presStyleCnt="0"/>
      <dgm:spPr/>
    </dgm:pt>
    <dgm:pt modelId="{613D4861-0BF8-47F3-8310-1FFDCD7C1FA9}" type="pres">
      <dgm:prSet presAssocID="{CF49BD10-1FAD-4970-A497-3568BEC0CD75}" presName="imgShp" presStyleLbl="fgImgPlace1" presStyleIdx="3" presStyleCnt="5"/>
      <dgm:spPr/>
    </dgm:pt>
    <dgm:pt modelId="{F80D9D4C-9AA4-4428-951F-2DD8208D2A7D}" type="pres">
      <dgm:prSet presAssocID="{CF49BD10-1FAD-4970-A497-3568BEC0CD7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2DF5-F362-4A11-BED8-61C077D9378B}" type="pres">
      <dgm:prSet presAssocID="{80894737-60E5-445C-BD9E-049287AF07D4}" presName="spacing" presStyleCnt="0"/>
      <dgm:spPr/>
    </dgm:pt>
    <dgm:pt modelId="{2FD70101-6DA3-4F9C-9451-E067411F2199}" type="pres">
      <dgm:prSet presAssocID="{9DB50B81-0A48-4C31-86D0-078BE8954667}" presName="composite" presStyleCnt="0"/>
      <dgm:spPr/>
    </dgm:pt>
    <dgm:pt modelId="{85EA548F-435E-4B5A-8F70-E23652300063}" type="pres">
      <dgm:prSet presAssocID="{9DB50B81-0A48-4C31-86D0-078BE8954667}" presName="imgShp" presStyleLbl="fgImgPlace1" presStyleIdx="4" presStyleCnt="5"/>
      <dgm:spPr/>
    </dgm:pt>
    <dgm:pt modelId="{1421A356-CA51-4461-A832-7AAEFFB8320E}" type="pres">
      <dgm:prSet presAssocID="{9DB50B81-0A48-4C31-86D0-078BE895466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BAD5F-3915-4C4A-8209-F7387A13EA3D}" srcId="{E3108245-47D6-4131-A006-58FF7FE9D988}" destId="{71538513-CE36-47CD-AE84-3FEFB0C01F76}" srcOrd="1" destOrd="0" parTransId="{B68092D5-6832-40E4-88E7-3A56F84E4F37}" sibTransId="{F0B1D28D-8129-4AA2-AD73-C23ECB0D6C9E}"/>
    <dgm:cxn modelId="{4B5515B2-DE89-4EE2-9A6F-2BF092F67376}" type="presOf" srcId="{E3108245-47D6-4131-A006-58FF7FE9D988}" destId="{7FA39C09-68C5-4472-BF1A-149A8092A7B0}" srcOrd="0" destOrd="0" presId="urn:microsoft.com/office/officeart/2005/8/layout/vList3"/>
    <dgm:cxn modelId="{C8638DFD-5772-4BBA-A1FB-E5C82274FC5E}" srcId="{E3108245-47D6-4131-A006-58FF7FE9D988}" destId="{8881A1CB-FD0C-4A6B-AD43-8C277195DCB4}" srcOrd="2" destOrd="0" parTransId="{A42419DD-58EB-4519-ABEB-0F8AB9E2125C}" sibTransId="{6B0EE8A2-659D-46DD-9743-AA902C179CDE}"/>
    <dgm:cxn modelId="{B2913615-8B92-46CF-8B86-428789DB739C}" type="presOf" srcId="{CF49BD10-1FAD-4970-A497-3568BEC0CD75}" destId="{F80D9D4C-9AA4-4428-951F-2DD8208D2A7D}" srcOrd="0" destOrd="0" presId="urn:microsoft.com/office/officeart/2005/8/layout/vList3"/>
    <dgm:cxn modelId="{2F6F61B8-1D00-40EA-B922-1699FDFF3ED2}" srcId="{E3108245-47D6-4131-A006-58FF7FE9D988}" destId="{4BDEF0DE-B352-4161-AD18-65D21D394816}" srcOrd="0" destOrd="0" parTransId="{93246E17-4168-44FE-83AF-F0FBA0D7EC4E}" sibTransId="{417D1BB6-EF54-49DC-8C80-AF7761B5DC38}"/>
    <dgm:cxn modelId="{27436B3D-E3EA-4BD0-817F-1F7B06BD0193}" type="presOf" srcId="{71538513-CE36-47CD-AE84-3FEFB0C01F76}" destId="{4A1DDAFF-E2DD-4086-9A56-AC8AD214E739}" srcOrd="0" destOrd="0" presId="urn:microsoft.com/office/officeart/2005/8/layout/vList3"/>
    <dgm:cxn modelId="{14C2420C-A45B-4DA5-81EE-EDAA09583F2D}" srcId="{E3108245-47D6-4131-A006-58FF7FE9D988}" destId="{9DB50B81-0A48-4C31-86D0-078BE8954667}" srcOrd="4" destOrd="0" parTransId="{E71F022E-6766-43C0-A8E9-16DDBA4A8488}" sibTransId="{C5D63A48-68F7-49D4-B362-7991C6D251AD}"/>
    <dgm:cxn modelId="{2DA4B839-43AE-464B-B13C-3041F3296001}" srcId="{E3108245-47D6-4131-A006-58FF7FE9D988}" destId="{CF49BD10-1FAD-4970-A497-3568BEC0CD75}" srcOrd="3" destOrd="0" parTransId="{E418F4C2-2788-409A-AA41-ADFBA95531C0}" sibTransId="{80894737-60E5-445C-BD9E-049287AF07D4}"/>
    <dgm:cxn modelId="{9C49060B-2226-4F87-993B-91E0C1598D9A}" type="presOf" srcId="{8881A1CB-FD0C-4A6B-AD43-8C277195DCB4}" destId="{4A0603A0-E52A-452F-A83A-905021CE20C2}" srcOrd="0" destOrd="0" presId="urn:microsoft.com/office/officeart/2005/8/layout/vList3"/>
    <dgm:cxn modelId="{8E3969F8-8F4B-4A07-86D7-94E8F1B58CB1}" type="presOf" srcId="{4BDEF0DE-B352-4161-AD18-65D21D394816}" destId="{A28D9E42-5A84-46AE-BEF9-A7D0BDCC3862}" srcOrd="0" destOrd="0" presId="urn:microsoft.com/office/officeart/2005/8/layout/vList3"/>
    <dgm:cxn modelId="{FE1C22AD-58F3-4198-9684-D29F0F9ABC88}" type="presOf" srcId="{9DB50B81-0A48-4C31-86D0-078BE8954667}" destId="{1421A356-CA51-4461-A832-7AAEFFB8320E}" srcOrd="0" destOrd="0" presId="urn:microsoft.com/office/officeart/2005/8/layout/vList3"/>
    <dgm:cxn modelId="{A9BE64FA-60CB-43FF-9169-04CE668B9AE0}" type="presParOf" srcId="{7FA39C09-68C5-4472-BF1A-149A8092A7B0}" destId="{7E397CF4-506D-4745-AB0F-11FAA32B9D89}" srcOrd="0" destOrd="0" presId="urn:microsoft.com/office/officeart/2005/8/layout/vList3"/>
    <dgm:cxn modelId="{3EAB98F2-C374-497C-B0F2-C8D4A69B5C11}" type="presParOf" srcId="{7E397CF4-506D-4745-AB0F-11FAA32B9D89}" destId="{8E2903EB-09F1-442A-8AC6-D84CB7882AE6}" srcOrd="0" destOrd="0" presId="urn:microsoft.com/office/officeart/2005/8/layout/vList3"/>
    <dgm:cxn modelId="{2384671E-1716-436D-909B-15A7689776D2}" type="presParOf" srcId="{7E397CF4-506D-4745-AB0F-11FAA32B9D89}" destId="{A28D9E42-5A84-46AE-BEF9-A7D0BDCC3862}" srcOrd="1" destOrd="0" presId="urn:microsoft.com/office/officeart/2005/8/layout/vList3"/>
    <dgm:cxn modelId="{AA6D3EE0-C0E0-4E69-B8B2-A71D1818CA54}" type="presParOf" srcId="{7FA39C09-68C5-4472-BF1A-149A8092A7B0}" destId="{29EF7313-2C1E-454C-BDF9-03D98824F8BA}" srcOrd="1" destOrd="0" presId="urn:microsoft.com/office/officeart/2005/8/layout/vList3"/>
    <dgm:cxn modelId="{7023B9CC-160D-41E6-8CEC-3EA3238889FA}" type="presParOf" srcId="{7FA39C09-68C5-4472-BF1A-149A8092A7B0}" destId="{AD6C74B2-9932-45ED-98CC-F8ABEE7D7E8B}" srcOrd="2" destOrd="0" presId="urn:microsoft.com/office/officeart/2005/8/layout/vList3"/>
    <dgm:cxn modelId="{EFAD22AC-9203-4644-AA9F-EBEA9083FF88}" type="presParOf" srcId="{AD6C74B2-9932-45ED-98CC-F8ABEE7D7E8B}" destId="{73CE2004-F8DC-4C00-B672-744B9D97130F}" srcOrd="0" destOrd="0" presId="urn:microsoft.com/office/officeart/2005/8/layout/vList3"/>
    <dgm:cxn modelId="{8D8AAF7E-F368-40C3-A316-580FC098DEEB}" type="presParOf" srcId="{AD6C74B2-9932-45ED-98CC-F8ABEE7D7E8B}" destId="{4A1DDAFF-E2DD-4086-9A56-AC8AD214E739}" srcOrd="1" destOrd="0" presId="urn:microsoft.com/office/officeart/2005/8/layout/vList3"/>
    <dgm:cxn modelId="{22DA4198-D6BD-4E69-B749-02AE26D0975F}" type="presParOf" srcId="{7FA39C09-68C5-4472-BF1A-149A8092A7B0}" destId="{4891F8AB-BCC2-4043-B199-E3D239A6294B}" srcOrd="3" destOrd="0" presId="urn:microsoft.com/office/officeart/2005/8/layout/vList3"/>
    <dgm:cxn modelId="{3D6DE5F5-FF66-4EF3-98C1-3C3D65BB0A5A}" type="presParOf" srcId="{7FA39C09-68C5-4472-BF1A-149A8092A7B0}" destId="{AAE4963F-8C9B-4A9A-BB0B-59BB32B2569C}" srcOrd="4" destOrd="0" presId="urn:microsoft.com/office/officeart/2005/8/layout/vList3"/>
    <dgm:cxn modelId="{8905A208-5951-4326-9C47-99605227EA7C}" type="presParOf" srcId="{AAE4963F-8C9B-4A9A-BB0B-59BB32B2569C}" destId="{2315CAF6-1203-4E84-9FC8-D7072E0FB8F2}" srcOrd="0" destOrd="0" presId="urn:microsoft.com/office/officeart/2005/8/layout/vList3"/>
    <dgm:cxn modelId="{16769FCA-5A3B-45DB-9E6D-5D8148B2D123}" type="presParOf" srcId="{AAE4963F-8C9B-4A9A-BB0B-59BB32B2569C}" destId="{4A0603A0-E52A-452F-A83A-905021CE20C2}" srcOrd="1" destOrd="0" presId="urn:microsoft.com/office/officeart/2005/8/layout/vList3"/>
    <dgm:cxn modelId="{B20AB339-21B3-4C60-8AAB-261584E24EC4}" type="presParOf" srcId="{7FA39C09-68C5-4472-BF1A-149A8092A7B0}" destId="{80D8EB2B-2EFD-4698-AF73-B7BE05DE5AF0}" srcOrd="5" destOrd="0" presId="urn:microsoft.com/office/officeart/2005/8/layout/vList3"/>
    <dgm:cxn modelId="{95AF6E49-CBE6-4CA8-BF86-9B26A4577C21}" type="presParOf" srcId="{7FA39C09-68C5-4472-BF1A-149A8092A7B0}" destId="{7F998CB0-226E-4A38-AF28-91B37179EA56}" srcOrd="6" destOrd="0" presId="urn:microsoft.com/office/officeart/2005/8/layout/vList3"/>
    <dgm:cxn modelId="{16D03761-A31E-408E-90DD-0FF475081ECD}" type="presParOf" srcId="{7F998CB0-226E-4A38-AF28-91B37179EA56}" destId="{613D4861-0BF8-47F3-8310-1FFDCD7C1FA9}" srcOrd="0" destOrd="0" presId="urn:microsoft.com/office/officeart/2005/8/layout/vList3"/>
    <dgm:cxn modelId="{B01B4B7E-5601-454F-A114-AB10591D4A62}" type="presParOf" srcId="{7F998CB0-226E-4A38-AF28-91B37179EA56}" destId="{F80D9D4C-9AA4-4428-951F-2DD8208D2A7D}" srcOrd="1" destOrd="0" presId="urn:microsoft.com/office/officeart/2005/8/layout/vList3"/>
    <dgm:cxn modelId="{184F80B1-BEBB-4C08-A2DE-10C2CD92CE0B}" type="presParOf" srcId="{7FA39C09-68C5-4472-BF1A-149A8092A7B0}" destId="{2F462DF5-F362-4A11-BED8-61C077D9378B}" srcOrd="7" destOrd="0" presId="urn:microsoft.com/office/officeart/2005/8/layout/vList3"/>
    <dgm:cxn modelId="{F66D0E98-C736-48D3-98A3-01972D7719F0}" type="presParOf" srcId="{7FA39C09-68C5-4472-BF1A-149A8092A7B0}" destId="{2FD70101-6DA3-4F9C-9451-E067411F2199}" srcOrd="8" destOrd="0" presId="urn:microsoft.com/office/officeart/2005/8/layout/vList3"/>
    <dgm:cxn modelId="{F832A09B-85C6-4977-8A1D-82E2BDDF26B9}" type="presParOf" srcId="{2FD70101-6DA3-4F9C-9451-E067411F2199}" destId="{85EA548F-435E-4B5A-8F70-E23652300063}" srcOrd="0" destOrd="0" presId="urn:microsoft.com/office/officeart/2005/8/layout/vList3"/>
    <dgm:cxn modelId="{04DB1871-7B07-4C6D-822D-5C4173F26696}" type="presParOf" srcId="{2FD70101-6DA3-4F9C-9451-E067411F2199}" destId="{1421A356-CA51-4461-A832-7AAEFFB832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08550-3E23-421C-87D9-BBBDDD4F96E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C02E97-C9A5-4437-ABDC-82F0570BF401}">
      <dgm:prSet phldrT="[Текст]"/>
      <dgm:spPr/>
      <dgm:t>
        <a:bodyPr/>
        <a:lstStyle/>
        <a:p>
          <a:r>
            <a:rPr lang="uk-UA" dirty="0" smtClean="0"/>
            <a:t>Пробудити мислення учнів</a:t>
          </a:r>
          <a:endParaRPr lang="ru-RU" dirty="0"/>
        </a:p>
      </dgm:t>
    </dgm:pt>
    <dgm:pt modelId="{78A536F2-5673-416C-9598-2B019C5084DB}" type="parTrans" cxnId="{941AA5C4-3E24-41F4-8A9B-CA8D6DE15A34}">
      <dgm:prSet/>
      <dgm:spPr/>
      <dgm:t>
        <a:bodyPr/>
        <a:lstStyle/>
        <a:p>
          <a:endParaRPr lang="ru-RU"/>
        </a:p>
      </dgm:t>
    </dgm:pt>
    <dgm:pt modelId="{B8B77310-DA18-4C96-B316-26D1AD871732}" type="sibTrans" cxnId="{941AA5C4-3E24-41F4-8A9B-CA8D6DE15A34}">
      <dgm:prSet/>
      <dgm:spPr/>
      <dgm:t>
        <a:bodyPr/>
        <a:lstStyle/>
        <a:p>
          <a:endParaRPr lang="ru-RU"/>
        </a:p>
      </dgm:t>
    </dgm:pt>
    <dgm:pt modelId="{0E5ADCD8-EFE4-426B-9713-98BE7536591B}">
      <dgm:prSet phldrT="[Текст]"/>
      <dgm:spPr/>
      <dgm:t>
        <a:bodyPr/>
        <a:lstStyle/>
        <a:p>
          <a:r>
            <a:rPr lang="uk-UA" dirty="0" smtClean="0"/>
            <a:t>Показати учням красу слова</a:t>
          </a:r>
          <a:endParaRPr lang="ru-RU" dirty="0"/>
        </a:p>
      </dgm:t>
    </dgm:pt>
    <dgm:pt modelId="{C01F5B5A-7E98-48EB-950E-6CB09C044803}" type="parTrans" cxnId="{E6462209-F8F6-4B5E-B2B0-AA0897BBD098}">
      <dgm:prSet/>
      <dgm:spPr/>
      <dgm:t>
        <a:bodyPr/>
        <a:lstStyle/>
        <a:p>
          <a:endParaRPr lang="ru-RU"/>
        </a:p>
      </dgm:t>
    </dgm:pt>
    <dgm:pt modelId="{2DA44DA4-F2D2-4C82-972A-6CD41D7EEFC8}" type="sibTrans" cxnId="{E6462209-F8F6-4B5E-B2B0-AA0897BBD098}">
      <dgm:prSet/>
      <dgm:spPr/>
      <dgm:t>
        <a:bodyPr/>
        <a:lstStyle/>
        <a:p>
          <a:endParaRPr lang="ru-RU"/>
        </a:p>
      </dgm:t>
    </dgm:pt>
    <dgm:pt modelId="{38874A8C-3CA8-4CBF-B2BF-C7335D871180}">
      <dgm:prSet phldrT="[Текст]"/>
      <dgm:spPr/>
      <dgm:t>
        <a:bodyPr/>
        <a:lstStyle/>
        <a:p>
          <a:r>
            <a:rPr lang="uk-UA" dirty="0" smtClean="0"/>
            <a:t>Викликати прагнення доводити власну думку</a:t>
          </a:r>
          <a:endParaRPr lang="ru-RU" dirty="0"/>
        </a:p>
      </dgm:t>
    </dgm:pt>
    <dgm:pt modelId="{518B2045-EC1B-4324-9F7C-818372890921}" type="parTrans" cxnId="{D139D20D-98DC-4D72-9DA6-231F15685134}">
      <dgm:prSet/>
      <dgm:spPr/>
      <dgm:t>
        <a:bodyPr/>
        <a:lstStyle/>
        <a:p>
          <a:endParaRPr lang="ru-RU"/>
        </a:p>
      </dgm:t>
    </dgm:pt>
    <dgm:pt modelId="{F3B75F0A-985D-4387-B89D-2DB554A4D42A}" type="sibTrans" cxnId="{D139D20D-98DC-4D72-9DA6-231F15685134}">
      <dgm:prSet/>
      <dgm:spPr/>
      <dgm:t>
        <a:bodyPr/>
        <a:lstStyle/>
        <a:p>
          <a:endParaRPr lang="ru-RU"/>
        </a:p>
      </dgm:t>
    </dgm:pt>
    <dgm:pt modelId="{22F22771-4F42-4691-A272-856648316FA0}">
      <dgm:prSet/>
      <dgm:spPr/>
      <dgm:t>
        <a:bodyPr/>
        <a:lstStyle/>
        <a:p>
          <a:r>
            <a:rPr lang="uk-UA" dirty="0" err="1" smtClean="0"/>
            <a:t>Креативно</a:t>
          </a:r>
          <a:r>
            <a:rPr lang="uk-UA" dirty="0" smtClean="0"/>
            <a:t> систематизувати сказане</a:t>
          </a:r>
          <a:endParaRPr lang="ru-RU" dirty="0"/>
        </a:p>
      </dgm:t>
    </dgm:pt>
    <dgm:pt modelId="{CCE2C322-FEBC-484C-9D8C-A76750D6A6F2}" type="parTrans" cxnId="{B6B18C1B-A3A0-424E-A66B-52FB2553870C}">
      <dgm:prSet/>
      <dgm:spPr/>
      <dgm:t>
        <a:bodyPr/>
        <a:lstStyle/>
        <a:p>
          <a:endParaRPr lang="ru-RU"/>
        </a:p>
      </dgm:t>
    </dgm:pt>
    <dgm:pt modelId="{732B5652-0E5B-4F97-9B0E-2799057D8E86}" type="sibTrans" cxnId="{B6B18C1B-A3A0-424E-A66B-52FB2553870C}">
      <dgm:prSet/>
      <dgm:spPr/>
      <dgm:t>
        <a:bodyPr/>
        <a:lstStyle/>
        <a:p>
          <a:endParaRPr lang="ru-RU"/>
        </a:p>
      </dgm:t>
    </dgm:pt>
    <dgm:pt modelId="{0FD07940-F0CB-418E-91BB-ECD22C753C86}" type="pres">
      <dgm:prSet presAssocID="{93F08550-3E23-421C-87D9-BBBDDD4F96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65949-6E73-4D42-A2EE-0EB72A04BC65}" type="pres">
      <dgm:prSet presAssocID="{84C02E97-C9A5-4437-ABDC-82F0570BF4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CCE6C-C9BF-4CD4-83B0-F8768DD33CB9}" type="pres">
      <dgm:prSet presAssocID="{B8B77310-DA18-4C96-B316-26D1AD87173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6FCFDDB-F15B-456A-950C-AA6A5F66E2C8}" type="pres">
      <dgm:prSet presAssocID="{B8B77310-DA18-4C96-B316-26D1AD87173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9D6F72A-D3ED-4BEF-8B6A-B582CB6B26D1}" type="pres">
      <dgm:prSet presAssocID="{0E5ADCD8-EFE4-426B-9713-98BE753659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BC63A-CC99-4A08-B378-D6A27F1E3AF4}" type="pres">
      <dgm:prSet presAssocID="{2DA44DA4-F2D2-4C82-972A-6CD41D7EEFC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9CCF8EC-99BD-407A-B16C-5BDA54800425}" type="pres">
      <dgm:prSet presAssocID="{2DA44DA4-F2D2-4C82-972A-6CD41D7EEFC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F86575-EE07-4FAD-960D-F9070F21B62D}" type="pres">
      <dgm:prSet presAssocID="{38874A8C-3CA8-4CBF-B2BF-C7335D8711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B35C-229B-4611-9990-A2FDAE2B1D65}" type="pres">
      <dgm:prSet presAssocID="{F3B75F0A-985D-4387-B89D-2DB554A4D42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74C1260-425F-4794-881E-EF3A678E568E}" type="pres">
      <dgm:prSet presAssocID="{F3B75F0A-985D-4387-B89D-2DB554A4D42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1699539-452F-4A9D-AC04-B2BA18C1D28A}" type="pres">
      <dgm:prSet presAssocID="{22F22771-4F42-4691-A272-856648316F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B325F-2085-42EA-BA94-1C475F735E3C}" type="presOf" srcId="{2DA44DA4-F2D2-4C82-972A-6CD41D7EEFC8}" destId="{79EBC63A-CC99-4A08-B378-D6A27F1E3AF4}" srcOrd="0" destOrd="0" presId="urn:microsoft.com/office/officeart/2005/8/layout/process1"/>
    <dgm:cxn modelId="{E6462209-F8F6-4B5E-B2B0-AA0897BBD098}" srcId="{93F08550-3E23-421C-87D9-BBBDDD4F96EA}" destId="{0E5ADCD8-EFE4-426B-9713-98BE7536591B}" srcOrd="1" destOrd="0" parTransId="{C01F5B5A-7E98-48EB-950E-6CB09C044803}" sibTransId="{2DA44DA4-F2D2-4C82-972A-6CD41D7EEFC8}"/>
    <dgm:cxn modelId="{CBB0095F-B987-431E-9306-AD01E980C208}" type="presOf" srcId="{38874A8C-3CA8-4CBF-B2BF-C7335D871180}" destId="{A2F86575-EE07-4FAD-960D-F9070F21B62D}" srcOrd="0" destOrd="0" presId="urn:microsoft.com/office/officeart/2005/8/layout/process1"/>
    <dgm:cxn modelId="{449BF151-6412-40EC-BED3-AC2B1F17BD6A}" type="presOf" srcId="{22F22771-4F42-4691-A272-856648316FA0}" destId="{C1699539-452F-4A9D-AC04-B2BA18C1D28A}" srcOrd="0" destOrd="0" presId="urn:microsoft.com/office/officeart/2005/8/layout/process1"/>
    <dgm:cxn modelId="{AD2D47D1-E14D-44C4-A68A-9A889E74A96E}" type="presOf" srcId="{F3B75F0A-985D-4387-B89D-2DB554A4D42A}" destId="{9269B35C-229B-4611-9990-A2FDAE2B1D65}" srcOrd="0" destOrd="0" presId="urn:microsoft.com/office/officeart/2005/8/layout/process1"/>
    <dgm:cxn modelId="{2581E5DF-F50E-4BD8-9776-877BC1516120}" type="presOf" srcId="{B8B77310-DA18-4C96-B316-26D1AD871732}" destId="{B6FCFDDB-F15B-456A-950C-AA6A5F66E2C8}" srcOrd="1" destOrd="0" presId="urn:microsoft.com/office/officeart/2005/8/layout/process1"/>
    <dgm:cxn modelId="{B29FBCA3-225C-4C52-A53F-A1367A92DC35}" type="presOf" srcId="{84C02E97-C9A5-4437-ABDC-82F0570BF401}" destId="{D0865949-6E73-4D42-A2EE-0EB72A04BC65}" srcOrd="0" destOrd="0" presId="urn:microsoft.com/office/officeart/2005/8/layout/process1"/>
    <dgm:cxn modelId="{B6B18C1B-A3A0-424E-A66B-52FB2553870C}" srcId="{93F08550-3E23-421C-87D9-BBBDDD4F96EA}" destId="{22F22771-4F42-4691-A272-856648316FA0}" srcOrd="3" destOrd="0" parTransId="{CCE2C322-FEBC-484C-9D8C-A76750D6A6F2}" sibTransId="{732B5652-0E5B-4F97-9B0E-2799057D8E86}"/>
    <dgm:cxn modelId="{941AA5C4-3E24-41F4-8A9B-CA8D6DE15A34}" srcId="{93F08550-3E23-421C-87D9-BBBDDD4F96EA}" destId="{84C02E97-C9A5-4437-ABDC-82F0570BF401}" srcOrd="0" destOrd="0" parTransId="{78A536F2-5673-416C-9598-2B019C5084DB}" sibTransId="{B8B77310-DA18-4C96-B316-26D1AD871732}"/>
    <dgm:cxn modelId="{49D53EBE-FA76-4BBB-8D59-EE927F6BBDD6}" type="presOf" srcId="{93F08550-3E23-421C-87D9-BBBDDD4F96EA}" destId="{0FD07940-F0CB-418E-91BB-ECD22C753C86}" srcOrd="0" destOrd="0" presId="urn:microsoft.com/office/officeart/2005/8/layout/process1"/>
    <dgm:cxn modelId="{D4E37877-13EF-4FB0-8B3F-62256FC2F88B}" type="presOf" srcId="{2DA44DA4-F2D2-4C82-972A-6CD41D7EEFC8}" destId="{B9CCF8EC-99BD-407A-B16C-5BDA54800425}" srcOrd="1" destOrd="0" presId="urn:microsoft.com/office/officeart/2005/8/layout/process1"/>
    <dgm:cxn modelId="{D139D20D-98DC-4D72-9DA6-231F15685134}" srcId="{93F08550-3E23-421C-87D9-BBBDDD4F96EA}" destId="{38874A8C-3CA8-4CBF-B2BF-C7335D871180}" srcOrd="2" destOrd="0" parTransId="{518B2045-EC1B-4324-9F7C-818372890921}" sibTransId="{F3B75F0A-985D-4387-B89D-2DB554A4D42A}"/>
    <dgm:cxn modelId="{66C8AFEB-5ED8-424F-956F-00F64D77BE4F}" type="presOf" srcId="{B8B77310-DA18-4C96-B316-26D1AD871732}" destId="{529CCE6C-C9BF-4CD4-83B0-F8768DD33CB9}" srcOrd="0" destOrd="0" presId="urn:microsoft.com/office/officeart/2005/8/layout/process1"/>
    <dgm:cxn modelId="{996E27D8-5AE5-4079-9EE3-5BB4FE6AD61A}" type="presOf" srcId="{F3B75F0A-985D-4387-B89D-2DB554A4D42A}" destId="{474C1260-425F-4794-881E-EF3A678E568E}" srcOrd="1" destOrd="0" presId="urn:microsoft.com/office/officeart/2005/8/layout/process1"/>
    <dgm:cxn modelId="{4B9449EF-C1D0-4932-B348-9874BD7E394E}" type="presOf" srcId="{0E5ADCD8-EFE4-426B-9713-98BE7536591B}" destId="{A9D6F72A-D3ED-4BEF-8B6A-B582CB6B26D1}" srcOrd="0" destOrd="0" presId="urn:microsoft.com/office/officeart/2005/8/layout/process1"/>
    <dgm:cxn modelId="{C13F233D-D69B-4EAF-A3FA-FC5E5F7CEE54}" type="presParOf" srcId="{0FD07940-F0CB-418E-91BB-ECD22C753C86}" destId="{D0865949-6E73-4D42-A2EE-0EB72A04BC65}" srcOrd="0" destOrd="0" presId="urn:microsoft.com/office/officeart/2005/8/layout/process1"/>
    <dgm:cxn modelId="{C2FA184C-EBF7-402A-BBBF-AB2EB991059C}" type="presParOf" srcId="{0FD07940-F0CB-418E-91BB-ECD22C753C86}" destId="{529CCE6C-C9BF-4CD4-83B0-F8768DD33CB9}" srcOrd="1" destOrd="0" presId="urn:microsoft.com/office/officeart/2005/8/layout/process1"/>
    <dgm:cxn modelId="{D5F1D810-42CC-4787-883C-C32560A7BE8F}" type="presParOf" srcId="{529CCE6C-C9BF-4CD4-83B0-F8768DD33CB9}" destId="{B6FCFDDB-F15B-456A-950C-AA6A5F66E2C8}" srcOrd="0" destOrd="0" presId="urn:microsoft.com/office/officeart/2005/8/layout/process1"/>
    <dgm:cxn modelId="{B43D70D6-2708-492D-A863-116D52B5043E}" type="presParOf" srcId="{0FD07940-F0CB-418E-91BB-ECD22C753C86}" destId="{A9D6F72A-D3ED-4BEF-8B6A-B582CB6B26D1}" srcOrd="2" destOrd="0" presId="urn:microsoft.com/office/officeart/2005/8/layout/process1"/>
    <dgm:cxn modelId="{99D5CA5F-60A5-4F0D-8390-67697401F225}" type="presParOf" srcId="{0FD07940-F0CB-418E-91BB-ECD22C753C86}" destId="{79EBC63A-CC99-4A08-B378-D6A27F1E3AF4}" srcOrd="3" destOrd="0" presId="urn:microsoft.com/office/officeart/2005/8/layout/process1"/>
    <dgm:cxn modelId="{16B49B1C-C0EF-478C-8209-B09024413DEC}" type="presParOf" srcId="{79EBC63A-CC99-4A08-B378-D6A27F1E3AF4}" destId="{B9CCF8EC-99BD-407A-B16C-5BDA54800425}" srcOrd="0" destOrd="0" presId="urn:microsoft.com/office/officeart/2005/8/layout/process1"/>
    <dgm:cxn modelId="{B2D439A9-937E-4131-AA67-3FF6151ADEEC}" type="presParOf" srcId="{0FD07940-F0CB-418E-91BB-ECD22C753C86}" destId="{A2F86575-EE07-4FAD-960D-F9070F21B62D}" srcOrd="4" destOrd="0" presId="urn:microsoft.com/office/officeart/2005/8/layout/process1"/>
    <dgm:cxn modelId="{5ADC4F63-AD9A-4697-982F-958182FCFB47}" type="presParOf" srcId="{0FD07940-F0CB-418E-91BB-ECD22C753C86}" destId="{9269B35C-229B-4611-9990-A2FDAE2B1D65}" srcOrd="5" destOrd="0" presId="urn:microsoft.com/office/officeart/2005/8/layout/process1"/>
    <dgm:cxn modelId="{7F207A34-BCDE-4742-A49D-EE740922E896}" type="presParOf" srcId="{9269B35C-229B-4611-9990-A2FDAE2B1D65}" destId="{474C1260-425F-4794-881E-EF3A678E568E}" srcOrd="0" destOrd="0" presId="urn:microsoft.com/office/officeart/2005/8/layout/process1"/>
    <dgm:cxn modelId="{B3FE8380-4A30-4D64-A9C0-8F416EDFEC88}" type="presParOf" srcId="{0FD07940-F0CB-418E-91BB-ECD22C753C86}" destId="{C1699539-452F-4A9D-AC04-B2BA18C1D28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5D170C-82A2-41A8-B8B1-8B5454A4098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E745BE-BC98-4746-9B13-8E96B5E83013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Безмежно люби дітей</a:t>
          </a:r>
          <a:endParaRPr lang="ru-RU" sz="1800" dirty="0"/>
        </a:p>
      </dgm:t>
    </dgm:pt>
    <dgm:pt modelId="{5CE197DC-FABB-40AD-BEAB-926CEAA306C4}" type="parTrans" cxnId="{2D3A7C90-BD41-44DD-94AD-137F9DC9D1BE}">
      <dgm:prSet/>
      <dgm:spPr/>
      <dgm:t>
        <a:bodyPr/>
        <a:lstStyle/>
        <a:p>
          <a:endParaRPr lang="ru-RU"/>
        </a:p>
      </dgm:t>
    </dgm:pt>
    <dgm:pt modelId="{2C1F04D1-1540-45E0-973E-D1FA2A51F835}" type="sibTrans" cxnId="{2D3A7C90-BD41-44DD-94AD-137F9DC9D1BE}">
      <dgm:prSet/>
      <dgm:spPr/>
      <dgm:t>
        <a:bodyPr/>
        <a:lstStyle/>
        <a:p>
          <a:endParaRPr lang="ru-RU"/>
        </a:p>
      </dgm:t>
    </dgm:pt>
    <dgm:pt modelId="{20FF6BCE-C731-4029-BD24-665AACF9E339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Ніколи не будь нудним</a:t>
          </a:r>
          <a:endParaRPr lang="ru-RU" sz="1800" dirty="0"/>
        </a:p>
      </dgm:t>
    </dgm:pt>
    <dgm:pt modelId="{09F3BB17-54B5-4049-BE8A-7B9C8B1CFA42}" type="parTrans" cxnId="{BF4BDA00-4F25-4428-A558-2E039606D8E4}">
      <dgm:prSet/>
      <dgm:spPr/>
      <dgm:t>
        <a:bodyPr/>
        <a:lstStyle/>
        <a:p>
          <a:endParaRPr lang="ru-RU"/>
        </a:p>
      </dgm:t>
    </dgm:pt>
    <dgm:pt modelId="{8721694E-6ABA-49E4-B461-2FB876A111DB}" type="sibTrans" cxnId="{BF4BDA00-4F25-4428-A558-2E039606D8E4}">
      <dgm:prSet/>
      <dgm:spPr/>
      <dgm:t>
        <a:bodyPr/>
        <a:lstStyle/>
        <a:p>
          <a:endParaRPr lang="ru-RU"/>
        </a:p>
      </dgm:t>
    </dgm:pt>
    <dgm:pt modelId="{4D17796D-FBBC-4D7B-92A7-B0365B7B5E85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Іди вперед, не зупиняйся</a:t>
          </a:r>
          <a:endParaRPr lang="ru-RU" sz="1800" dirty="0"/>
        </a:p>
      </dgm:t>
    </dgm:pt>
    <dgm:pt modelId="{856E1109-3B80-47F2-ABE3-664B41037493}" type="parTrans" cxnId="{7CF400C7-3E99-4F2E-AE7B-C74D6F16C15C}">
      <dgm:prSet/>
      <dgm:spPr/>
      <dgm:t>
        <a:bodyPr/>
        <a:lstStyle/>
        <a:p>
          <a:endParaRPr lang="ru-RU"/>
        </a:p>
      </dgm:t>
    </dgm:pt>
    <dgm:pt modelId="{3303665C-EF3A-4232-9584-756BDA32BCB1}" type="sibTrans" cxnId="{7CF400C7-3E99-4F2E-AE7B-C74D6F16C15C}">
      <dgm:prSet/>
      <dgm:spPr/>
      <dgm:t>
        <a:bodyPr/>
        <a:lstStyle/>
        <a:p>
          <a:endParaRPr lang="ru-RU"/>
        </a:p>
      </dgm:t>
    </dgm:pt>
    <dgm:pt modelId="{D9E68F02-F340-40C7-ACB6-F67706EC4EF4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будь байдужим</a:t>
          </a:r>
          <a:endParaRPr lang="ru-RU" sz="1800" dirty="0"/>
        </a:p>
      </dgm:t>
    </dgm:pt>
    <dgm:pt modelId="{F3F4F4B9-884E-4E17-AFB8-3B2DC4943E5B}" type="parTrans" cxnId="{DE31F99E-3C29-4BDD-B3F0-D5F96A0AE73B}">
      <dgm:prSet/>
      <dgm:spPr/>
      <dgm:t>
        <a:bodyPr/>
        <a:lstStyle/>
        <a:p>
          <a:endParaRPr lang="ru-RU"/>
        </a:p>
      </dgm:t>
    </dgm:pt>
    <dgm:pt modelId="{A64AA0AE-166F-4511-AF8C-F0FDC24BD002}" type="sibTrans" cxnId="{DE31F99E-3C29-4BDD-B3F0-D5F96A0AE73B}">
      <dgm:prSet/>
      <dgm:spPr/>
      <dgm:t>
        <a:bodyPr/>
        <a:lstStyle/>
        <a:p>
          <a:endParaRPr lang="ru-RU"/>
        </a:p>
      </dgm:t>
    </dgm:pt>
    <dgm:pt modelId="{75041DFF-7F4C-45FC-81E1-EA8454705631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Завжди шукай «нове»</a:t>
          </a:r>
          <a:endParaRPr lang="ru-RU" sz="1800" dirty="0"/>
        </a:p>
      </dgm:t>
    </dgm:pt>
    <dgm:pt modelId="{215EA6EA-62DE-4D26-BED3-A4090D33E098}" type="parTrans" cxnId="{172A27F4-4CE6-4025-8ABC-A1F82E99DEDB}">
      <dgm:prSet/>
      <dgm:spPr/>
      <dgm:t>
        <a:bodyPr/>
        <a:lstStyle/>
        <a:p>
          <a:endParaRPr lang="ru-RU"/>
        </a:p>
      </dgm:t>
    </dgm:pt>
    <dgm:pt modelId="{B75CCA76-31F5-4012-BD0D-3187F387FF6B}" type="sibTrans" cxnId="{172A27F4-4CE6-4025-8ABC-A1F82E99DEDB}">
      <dgm:prSet/>
      <dgm:spPr/>
      <dgm:t>
        <a:bodyPr/>
        <a:lstStyle/>
        <a:p>
          <a:endParaRPr lang="ru-RU"/>
        </a:p>
      </dgm:t>
    </dgm:pt>
    <dgm:pt modelId="{4819298C-0CFB-4111-8D8B-AE50EBFBB919}">
      <dgm:prSet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нервуй, будь спокійним</a:t>
          </a:r>
          <a:endParaRPr lang="ru-RU" sz="1600" dirty="0"/>
        </a:p>
      </dgm:t>
    </dgm:pt>
    <dgm:pt modelId="{FDD4D3A0-42F0-43AE-A4B2-EF0A0BE10D55}" type="parTrans" cxnId="{AA0C800F-75BC-4CF8-9BCE-0B0B2283A4A7}">
      <dgm:prSet/>
      <dgm:spPr/>
      <dgm:t>
        <a:bodyPr/>
        <a:lstStyle/>
        <a:p>
          <a:endParaRPr lang="ru-RU"/>
        </a:p>
      </dgm:t>
    </dgm:pt>
    <dgm:pt modelId="{674B9413-5487-4297-9489-1F76ED03B7E3}" type="sibTrans" cxnId="{AA0C800F-75BC-4CF8-9BCE-0B0B2283A4A7}">
      <dgm:prSet/>
      <dgm:spPr/>
      <dgm:t>
        <a:bodyPr/>
        <a:lstStyle/>
        <a:p>
          <a:endParaRPr lang="ru-RU"/>
        </a:p>
      </dgm:t>
    </dgm:pt>
    <dgm:pt modelId="{A1F56365-0D30-4FF8-972F-5ECC4D6C9F77}">
      <dgm:prSet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Веди здоровий спосіб життя</a:t>
          </a:r>
          <a:endParaRPr lang="ru-RU" sz="1800" dirty="0"/>
        </a:p>
      </dgm:t>
    </dgm:pt>
    <dgm:pt modelId="{C8D11FAF-346F-4D25-B264-3FE15FA1476B}" type="parTrans" cxnId="{FB697113-5117-4E74-A3C2-1BA40836691A}">
      <dgm:prSet/>
      <dgm:spPr/>
      <dgm:t>
        <a:bodyPr/>
        <a:lstStyle/>
        <a:p>
          <a:endParaRPr lang="ru-RU"/>
        </a:p>
      </dgm:t>
    </dgm:pt>
    <dgm:pt modelId="{A1DB4991-64B9-48F3-BB96-A0DFBC39F0CB}" type="sibTrans" cxnId="{FB697113-5117-4E74-A3C2-1BA40836691A}">
      <dgm:prSet/>
      <dgm:spPr/>
      <dgm:t>
        <a:bodyPr/>
        <a:lstStyle/>
        <a:p>
          <a:endParaRPr lang="ru-RU"/>
        </a:p>
      </dgm:t>
    </dgm:pt>
    <dgm:pt modelId="{7B1572B0-23AD-45DD-BD35-F1575AFE6FB2}">
      <dgm:prSet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бійся майбутнього</a:t>
          </a:r>
          <a:endParaRPr lang="ru-RU" sz="1600" dirty="0"/>
        </a:p>
      </dgm:t>
    </dgm:pt>
    <dgm:pt modelId="{E6F2489F-B430-40FC-9712-240F00E8C04E}" type="parTrans" cxnId="{0A09378E-585D-4DA7-855D-FF83F6820F79}">
      <dgm:prSet/>
      <dgm:spPr/>
      <dgm:t>
        <a:bodyPr/>
        <a:lstStyle/>
        <a:p>
          <a:endParaRPr lang="ru-RU"/>
        </a:p>
      </dgm:t>
    </dgm:pt>
    <dgm:pt modelId="{213655FD-8DFA-4F3E-B489-56B34211D01C}" type="sibTrans" cxnId="{0A09378E-585D-4DA7-855D-FF83F6820F79}">
      <dgm:prSet/>
      <dgm:spPr/>
      <dgm:t>
        <a:bodyPr/>
        <a:lstStyle/>
        <a:p>
          <a:endParaRPr lang="ru-RU"/>
        </a:p>
      </dgm:t>
    </dgm:pt>
    <dgm:pt modelId="{24723CD1-AA17-42B8-8B2B-84B8487EF1A7}">
      <dgm:prSet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Будь вимогливим</a:t>
          </a:r>
          <a:endParaRPr lang="ru-RU" sz="1800" dirty="0"/>
        </a:p>
      </dgm:t>
    </dgm:pt>
    <dgm:pt modelId="{22ACC167-3DEA-406E-A7DC-1F11BA645865}" type="parTrans" cxnId="{FCB9B41B-3442-4EF2-98FC-C17638AC4ADC}">
      <dgm:prSet/>
      <dgm:spPr/>
      <dgm:t>
        <a:bodyPr/>
        <a:lstStyle/>
        <a:p>
          <a:endParaRPr lang="ru-RU"/>
        </a:p>
      </dgm:t>
    </dgm:pt>
    <dgm:pt modelId="{EBCC54E9-C7E6-49E3-9F77-9F8048CC14B0}" type="sibTrans" cxnId="{FCB9B41B-3442-4EF2-98FC-C17638AC4ADC}">
      <dgm:prSet/>
      <dgm:spPr/>
      <dgm:t>
        <a:bodyPr/>
        <a:lstStyle/>
        <a:p>
          <a:endParaRPr lang="ru-RU"/>
        </a:p>
      </dgm:t>
    </dgm:pt>
    <dgm:pt modelId="{56C80F53-1461-463D-82DB-6B2ADD0FE301}">
      <dgm:prSet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марнуй часу</a:t>
          </a:r>
          <a:endParaRPr lang="ru-RU" sz="1800" dirty="0"/>
        </a:p>
      </dgm:t>
    </dgm:pt>
    <dgm:pt modelId="{982D03F6-CD45-4BA9-9EEC-14EBD960B1BD}" type="parTrans" cxnId="{383FE293-4146-49C2-81AC-0D158BCCBB66}">
      <dgm:prSet/>
      <dgm:spPr/>
      <dgm:t>
        <a:bodyPr/>
        <a:lstStyle/>
        <a:p>
          <a:endParaRPr lang="ru-RU"/>
        </a:p>
      </dgm:t>
    </dgm:pt>
    <dgm:pt modelId="{8F6CB849-EB1A-4A74-83C9-8968B633809F}" type="sibTrans" cxnId="{383FE293-4146-49C2-81AC-0D158BCCBB66}">
      <dgm:prSet/>
      <dgm:spPr/>
      <dgm:t>
        <a:bodyPr/>
        <a:lstStyle/>
        <a:p>
          <a:endParaRPr lang="ru-RU"/>
        </a:p>
      </dgm:t>
    </dgm:pt>
    <dgm:pt modelId="{D699B5A0-F79D-4629-B52F-435B9AFB20DB}" type="pres">
      <dgm:prSet presAssocID="{445D170C-82A2-41A8-B8B1-8B5454A409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D2C52-3B54-45B3-B524-BE9D96ADEC48}" type="pres">
      <dgm:prSet presAssocID="{5EE745BE-BC98-4746-9B13-8E96B5E83013}" presName="node" presStyleLbl="node1" presStyleIdx="0" presStyleCnt="10" custScaleX="164024" custScaleY="15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A3445-E882-4A55-89D3-F8A972F7B695}" type="pres">
      <dgm:prSet presAssocID="{5EE745BE-BC98-4746-9B13-8E96B5E83013}" presName="spNode" presStyleCnt="0"/>
      <dgm:spPr/>
    </dgm:pt>
    <dgm:pt modelId="{281BE9B5-12A6-48E2-B942-0B199CEC6C09}" type="pres">
      <dgm:prSet presAssocID="{2C1F04D1-1540-45E0-973E-D1FA2A51F835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02171D25-5336-4344-B8B7-32C46D18CD2D}" type="pres">
      <dgm:prSet presAssocID="{20FF6BCE-C731-4029-BD24-665AACF9E339}" presName="node" presStyleLbl="node1" presStyleIdx="1" presStyleCnt="10" custScaleX="160023" custScaleY="153868" custRadScaleRad="99752" custRadScaleInc="39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B921-003D-4229-9F52-79030BB7BBA7}" type="pres">
      <dgm:prSet presAssocID="{20FF6BCE-C731-4029-BD24-665AACF9E339}" presName="spNode" presStyleCnt="0"/>
      <dgm:spPr/>
    </dgm:pt>
    <dgm:pt modelId="{0630C407-F71F-4214-BC12-331B4E5E81DA}" type="pres">
      <dgm:prSet presAssocID="{8721694E-6ABA-49E4-B461-2FB876A111DB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5C01F6BE-D38C-438E-A6C5-BA7FE102C994}" type="pres">
      <dgm:prSet presAssocID="{4D17796D-FBBC-4D7B-92A7-B0365B7B5E85}" presName="node" presStyleLbl="node1" presStyleIdx="2" presStyleCnt="10" custScaleX="160023" custScaleY="147714" custRadScaleRad="97678" custRadScaleInc="30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43C38-0F1B-415F-BC06-D41A975A7855}" type="pres">
      <dgm:prSet presAssocID="{4D17796D-FBBC-4D7B-92A7-B0365B7B5E85}" presName="spNode" presStyleCnt="0"/>
      <dgm:spPr/>
    </dgm:pt>
    <dgm:pt modelId="{D54C2254-37B7-42EA-B3CF-9A0139784A08}" type="pres">
      <dgm:prSet presAssocID="{3303665C-EF3A-4232-9584-756BDA32BCB1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9DAF3400-C81E-4293-9FDE-E0DE47D3ADD6}" type="pres">
      <dgm:prSet presAssocID="{D9E68F02-F340-40C7-ACB6-F67706EC4EF4}" presName="node" presStyleLbl="node1" presStyleIdx="3" presStyleCnt="10" custScaleX="160023" custScaleY="15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24491-EE43-45A0-8605-2FBF52A8F049}" type="pres">
      <dgm:prSet presAssocID="{D9E68F02-F340-40C7-ACB6-F67706EC4EF4}" presName="spNode" presStyleCnt="0"/>
      <dgm:spPr/>
    </dgm:pt>
    <dgm:pt modelId="{DD1BD2D5-B93F-4E7F-880B-BD9CC67E0D39}" type="pres">
      <dgm:prSet presAssocID="{A64AA0AE-166F-4511-AF8C-F0FDC24BD002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FC465EDF-6113-4A35-ABEF-2AB1E5840115}" type="pres">
      <dgm:prSet presAssocID="{75041DFF-7F4C-45FC-81E1-EA8454705631}" presName="node" presStyleLbl="node1" presStyleIdx="4" presStyleCnt="10" custScaleX="160023" custScaleY="153868" custRadScaleRad="103897" custRadScaleInc="-23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33E55-3FB0-44EB-A548-183641DA3109}" type="pres">
      <dgm:prSet presAssocID="{75041DFF-7F4C-45FC-81E1-EA8454705631}" presName="spNode" presStyleCnt="0"/>
      <dgm:spPr/>
    </dgm:pt>
    <dgm:pt modelId="{B6D61260-AAB0-4081-BBAC-D46B7BA0998D}" type="pres">
      <dgm:prSet presAssocID="{B75CCA76-31F5-4012-BD0D-3187F387FF6B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4F6856D2-4F74-41DB-8E61-307299AAFDFE}" type="pres">
      <dgm:prSet presAssocID="{4819298C-0CFB-4111-8D8B-AE50EBFBB919}" presName="node" presStyleLbl="node1" presStyleIdx="5" presStyleCnt="10" custScaleX="160023" custScaleY="15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9F6F2-39D4-47F6-9F50-C39AAA61793C}" type="pres">
      <dgm:prSet presAssocID="{4819298C-0CFB-4111-8D8B-AE50EBFBB919}" presName="spNode" presStyleCnt="0"/>
      <dgm:spPr/>
    </dgm:pt>
    <dgm:pt modelId="{0EABE89F-A9ED-4F74-BD7D-031242008F87}" type="pres">
      <dgm:prSet presAssocID="{674B9413-5487-4297-9489-1F76ED03B7E3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FCA35058-3307-4324-8C4B-8E0916C50B72}" type="pres">
      <dgm:prSet presAssocID="{A1F56365-0D30-4FF8-972F-5ECC4D6C9F77}" presName="node" presStyleLbl="node1" presStyleIdx="6" presStyleCnt="10" custScaleX="160023" custScaleY="153868" custRadScaleRad="101137" custRadScaleInc="27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F77A1-F5B2-4F32-A48B-CA1C30A9AA44}" type="pres">
      <dgm:prSet presAssocID="{A1F56365-0D30-4FF8-972F-5ECC4D6C9F77}" presName="spNode" presStyleCnt="0"/>
      <dgm:spPr/>
    </dgm:pt>
    <dgm:pt modelId="{FBC7EA75-96D6-4519-B719-D7C9B768E265}" type="pres">
      <dgm:prSet presAssocID="{A1DB4991-64B9-48F3-BB96-A0DFBC39F0CB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3CAA81BD-9FA8-47EE-9272-F101B28B5FEE}" type="pres">
      <dgm:prSet presAssocID="{7B1572B0-23AD-45DD-BD35-F1575AFE6FB2}" presName="node" presStyleLbl="node1" presStyleIdx="7" presStyleCnt="10" custScaleX="168035" custScaleY="15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0180D-1DB8-40D1-8CA3-A562F48560E4}" type="pres">
      <dgm:prSet presAssocID="{7B1572B0-23AD-45DD-BD35-F1575AFE6FB2}" presName="spNode" presStyleCnt="0"/>
      <dgm:spPr/>
    </dgm:pt>
    <dgm:pt modelId="{33C0B376-BE5A-41E0-B043-47B635C2AC4E}" type="pres">
      <dgm:prSet presAssocID="{213655FD-8DFA-4F3E-B489-56B34211D01C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5C5C6662-DB5E-4BFE-A386-BC1D90C03263}" type="pres">
      <dgm:prSet presAssocID="{24723CD1-AA17-42B8-8B2B-84B8487EF1A7}" presName="node" presStyleLbl="node1" presStyleIdx="8" presStyleCnt="10" custScaleX="184039" custScaleY="153868" custRadScaleRad="98842" custRadScaleInc="-2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B081B-A756-406D-B28E-BB1D9DC7E73C}" type="pres">
      <dgm:prSet presAssocID="{24723CD1-AA17-42B8-8B2B-84B8487EF1A7}" presName="spNode" presStyleCnt="0"/>
      <dgm:spPr/>
    </dgm:pt>
    <dgm:pt modelId="{08BAAE40-B968-437B-A56B-3F7287722A05}" type="pres">
      <dgm:prSet presAssocID="{EBCC54E9-C7E6-49E3-9F77-9F8048CC14B0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FD4FD002-8BB4-4AFD-897B-8334F3353DF7}" type="pres">
      <dgm:prSet presAssocID="{56C80F53-1461-463D-82DB-6B2ADD0FE301}" presName="node" presStyleLbl="node1" presStyleIdx="9" presStyleCnt="10" custScaleX="160034" custScaleY="153868" custRadScaleRad="98248" custRadScaleInc="-4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144EF-645E-4F0A-88DD-EDDD6A9494E3}" type="pres">
      <dgm:prSet presAssocID="{56C80F53-1461-463D-82DB-6B2ADD0FE301}" presName="spNode" presStyleCnt="0"/>
      <dgm:spPr/>
    </dgm:pt>
    <dgm:pt modelId="{0ECF785B-8BF5-489A-845A-E0BCDA81A766}" type="pres">
      <dgm:prSet presAssocID="{8F6CB849-EB1A-4A74-83C9-8968B633809F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0E21AC47-74CF-4947-8CAA-66B694871E42}" type="presOf" srcId="{56C80F53-1461-463D-82DB-6B2ADD0FE301}" destId="{FD4FD002-8BB4-4AFD-897B-8334F3353DF7}" srcOrd="0" destOrd="0" presId="urn:microsoft.com/office/officeart/2005/8/layout/cycle6"/>
    <dgm:cxn modelId="{E1726D61-6E97-4664-8C45-329BA21BB0A3}" type="presOf" srcId="{A1DB4991-64B9-48F3-BB96-A0DFBC39F0CB}" destId="{FBC7EA75-96D6-4519-B719-D7C9B768E265}" srcOrd="0" destOrd="0" presId="urn:microsoft.com/office/officeart/2005/8/layout/cycle6"/>
    <dgm:cxn modelId="{6C69B7FC-CA98-42B2-B6E3-9D72F1F139E7}" type="presOf" srcId="{8721694E-6ABA-49E4-B461-2FB876A111DB}" destId="{0630C407-F71F-4214-BC12-331B4E5E81DA}" srcOrd="0" destOrd="0" presId="urn:microsoft.com/office/officeart/2005/8/layout/cycle6"/>
    <dgm:cxn modelId="{E4294A12-A71A-4BB7-9A72-1BDE4E4BF4B0}" type="presOf" srcId="{2C1F04D1-1540-45E0-973E-D1FA2A51F835}" destId="{281BE9B5-12A6-48E2-B942-0B199CEC6C09}" srcOrd="0" destOrd="0" presId="urn:microsoft.com/office/officeart/2005/8/layout/cycle6"/>
    <dgm:cxn modelId="{FCB9B41B-3442-4EF2-98FC-C17638AC4ADC}" srcId="{445D170C-82A2-41A8-B8B1-8B5454A4098A}" destId="{24723CD1-AA17-42B8-8B2B-84B8487EF1A7}" srcOrd="8" destOrd="0" parTransId="{22ACC167-3DEA-406E-A7DC-1F11BA645865}" sibTransId="{EBCC54E9-C7E6-49E3-9F77-9F8048CC14B0}"/>
    <dgm:cxn modelId="{AA0C800F-75BC-4CF8-9BCE-0B0B2283A4A7}" srcId="{445D170C-82A2-41A8-B8B1-8B5454A4098A}" destId="{4819298C-0CFB-4111-8D8B-AE50EBFBB919}" srcOrd="5" destOrd="0" parTransId="{FDD4D3A0-42F0-43AE-A4B2-EF0A0BE10D55}" sibTransId="{674B9413-5487-4297-9489-1F76ED03B7E3}"/>
    <dgm:cxn modelId="{FB697113-5117-4E74-A3C2-1BA40836691A}" srcId="{445D170C-82A2-41A8-B8B1-8B5454A4098A}" destId="{A1F56365-0D30-4FF8-972F-5ECC4D6C9F77}" srcOrd="6" destOrd="0" parTransId="{C8D11FAF-346F-4D25-B264-3FE15FA1476B}" sibTransId="{A1DB4991-64B9-48F3-BB96-A0DFBC39F0CB}"/>
    <dgm:cxn modelId="{BF4BDA00-4F25-4428-A558-2E039606D8E4}" srcId="{445D170C-82A2-41A8-B8B1-8B5454A4098A}" destId="{20FF6BCE-C731-4029-BD24-665AACF9E339}" srcOrd="1" destOrd="0" parTransId="{09F3BB17-54B5-4049-BE8A-7B9C8B1CFA42}" sibTransId="{8721694E-6ABA-49E4-B461-2FB876A111DB}"/>
    <dgm:cxn modelId="{BB21DF49-3FA9-4559-9E69-FF6CE19F7E64}" type="presOf" srcId="{20FF6BCE-C731-4029-BD24-665AACF9E339}" destId="{02171D25-5336-4344-B8B7-32C46D18CD2D}" srcOrd="0" destOrd="0" presId="urn:microsoft.com/office/officeart/2005/8/layout/cycle6"/>
    <dgm:cxn modelId="{3D9E29CF-5797-49DC-B7A9-F4EB52E42AE4}" type="presOf" srcId="{EBCC54E9-C7E6-49E3-9F77-9F8048CC14B0}" destId="{08BAAE40-B968-437B-A56B-3F7287722A05}" srcOrd="0" destOrd="0" presId="urn:microsoft.com/office/officeart/2005/8/layout/cycle6"/>
    <dgm:cxn modelId="{2D3A7C90-BD41-44DD-94AD-137F9DC9D1BE}" srcId="{445D170C-82A2-41A8-B8B1-8B5454A4098A}" destId="{5EE745BE-BC98-4746-9B13-8E96B5E83013}" srcOrd="0" destOrd="0" parTransId="{5CE197DC-FABB-40AD-BEAB-926CEAA306C4}" sibTransId="{2C1F04D1-1540-45E0-973E-D1FA2A51F835}"/>
    <dgm:cxn modelId="{EADB964E-2285-4CE8-9666-DE6E73ED4378}" type="presOf" srcId="{3303665C-EF3A-4232-9584-756BDA32BCB1}" destId="{D54C2254-37B7-42EA-B3CF-9A0139784A08}" srcOrd="0" destOrd="0" presId="urn:microsoft.com/office/officeart/2005/8/layout/cycle6"/>
    <dgm:cxn modelId="{383FE293-4146-49C2-81AC-0D158BCCBB66}" srcId="{445D170C-82A2-41A8-B8B1-8B5454A4098A}" destId="{56C80F53-1461-463D-82DB-6B2ADD0FE301}" srcOrd="9" destOrd="0" parTransId="{982D03F6-CD45-4BA9-9EEC-14EBD960B1BD}" sibTransId="{8F6CB849-EB1A-4A74-83C9-8968B633809F}"/>
    <dgm:cxn modelId="{7CF400C7-3E99-4F2E-AE7B-C74D6F16C15C}" srcId="{445D170C-82A2-41A8-B8B1-8B5454A4098A}" destId="{4D17796D-FBBC-4D7B-92A7-B0365B7B5E85}" srcOrd="2" destOrd="0" parTransId="{856E1109-3B80-47F2-ABE3-664B41037493}" sibTransId="{3303665C-EF3A-4232-9584-756BDA32BCB1}"/>
    <dgm:cxn modelId="{DE31F99E-3C29-4BDD-B3F0-D5F96A0AE73B}" srcId="{445D170C-82A2-41A8-B8B1-8B5454A4098A}" destId="{D9E68F02-F340-40C7-ACB6-F67706EC4EF4}" srcOrd="3" destOrd="0" parTransId="{F3F4F4B9-884E-4E17-AFB8-3B2DC4943E5B}" sibTransId="{A64AA0AE-166F-4511-AF8C-F0FDC24BD002}"/>
    <dgm:cxn modelId="{166F5441-F5A7-49B3-BD35-A139F7108275}" type="presOf" srcId="{4D17796D-FBBC-4D7B-92A7-B0365B7B5E85}" destId="{5C01F6BE-D38C-438E-A6C5-BA7FE102C994}" srcOrd="0" destOrd="0" presId="urn:microsoft.com/office/officeart/2005/8/layout/cycle6"/>
    <dgm:cxn modelId="{9F33DD2D-A296-4401-B4C0-D7B8F70BEC4E}" type="presOf" srcId="{8F6CB849-EB1A-4A74-83C9-8968B633809F}" destId="{0ECF785B-8BF5-489A-845A-E0BCDA81A766}" srcOrd="0" destOrd="0" presId="urn:microsoft.com/office/officeart/2005/8/layout/cycle6"/>
    <dgm:cxn modelId="{B499120B-4043-40A0-AA6E-830AE61763EA}" type="presOf" srcId="{5EE745BE-BC98-4746-9B13-8E96B5E83013}" destId="{218D2C52-3B54-45B3-B524-BE9D96ADEC48}" srcOrd="0" destOrd="0" presId="urn:microsoft.com/office/officeart/2005/8/layout/cycle6"/>
    <dgm:cxn modelId="{950B296E-F649-400F-87F9-75800F10C418}" type="presOf" srcId="{4819298C-0CFB-4111-8D8B-AE50EBFBB919}" destId="{4F6856D2-4F74-41DB-8E61-307299AAFDFE}" srcOrd="0" destOrd="0" presId="urn:microsoft.com/office/officeart/2005/8/layout/cycle6"/>
    <dgm:cxn modelId="{BC365E7E-F179-44D6-B578-9AF98E0044A6}" type="presOf" srcId="{674B9413-5487-4297-9489-1F76ED03B7E3}" destId="{0EABE89F-A9ED-4F74-BD7D-031242008F87}" srcOrd="0" destOrd="0" presId="urn:microsoft.com/office/officeart/2005/8/layout/cycle6"/>
    <dgm:cxn modelId="{172A27F4-4CE6-4025-8ABC-A1F82E99DEDB}" srcId="{445D170C-82A2-41A8-B8B1-8B5454A4098A}" destId="{75041DFF-7F4C-45FC-81E1-EA8454705631}" srcOrd="4" destOrd="0" parTransId="{215EA6EA-62DE-4D26-BED3-A4090D33E098}" sibTransId="{B75CCA76-31F5-4012-BD0D-3187F387FF6B}"/>
    <dgm:cxn modelId="{654B2B89-8EEF-4E1B-93BA-9E85C630AAF4}" type="presOf" srcId="{213655FD-8DFA-4F3E-B489-56B34211D01C}" destId="{33C0B376-BE5A-41E0-B043-47B635C2AC4E}" srcOrd="0" destOrd="0" presId="urn:microsoft.com/office/officeart/2005/8/layout/cycle6"/>
    <dgm:cxn modelId="{B16BF553-6CB2-466F-A4EB-EC18C380C498}" type="presOf" srcId="{24723CD1-AA17-42B8-8B2B-84B8487EF1A7}" destId="{5C5C6662-DB5E-4BFE-A386-BC1D90C03263}" srcOrd="0" destOrd="0" presId="urn:microsoft.com/office/officeart/2005/8/layout/cycle6"/>
    <dgm:cxn modelId="{CFAA1226-E4DF-452D-B78F-E0F302969C90}" type="presOf" srcId="{7B1572B0-23AD-45DD-BD35-F1575AFE6FB2}" destId="{3CAA81BD-9FA8-47EE-9272-F101B28B5FEE}" srcOrd="0" destOrd="0" presId="urn:microsoft.com/office/officeart/2005/8/layout/cycle6"/>
    <dgm:cxn modelId="{2B14BCCD-586F-44BC-841C-38DD667B0E41}" type="presOf" srcId="{75041DFF-7F4C-45FC-81E1-EA8454705631}" destId="{FC465EDF-6113-4A35-ABEF-2AB1E5840115}" srcOrd="0" destOrd="0" presId="urn:microsoft.com/office/officeart/2005/8/layout/cycle6"/>
    <dgm:cxn modelId="{CACCF6DD-56CA-4A81-B873-CCC7770CECB9}" type="presOf" srcId="{445D170C-82A2-41A8-B8B1-8B5454A4098A}" destId="{D699B5A0-F79D-4629-B52F-435B9AFB20DB}" srcOrd="0" destOrd="0" presId="urn:microsoft.com/office/officeart/2005/8/layout/cycle6"/>
    <dgm:cxn modelId="{686D1878-1DF5-4157-B32B-8A2EBF8DC65D}" type="presOf" srcId="{A1F56365-0D30-4FF8-972F-5ECC4D6C9F77}" destId="{FCA35058-3307-4324-8C4B-8E0916C50B72}" srcOrd="0" destOrd="0" presId="urn:microsoft.com/office/officeart/2005/8/layout/cycle6"/>
    <dgm:cxn modelId="{AAA95489-433E-47E3-BDE0-64F31B3F5EE6}" type="presOf" srcId="{A64AA0AE-166F-4511-AF8C-F0FDC24BD002}" destId="{DD1BD2D5-B93F-4E7F-880B-BD9CC67E0D39}" srcOrd="0" destOrd="0" presId="urn:microsoft.com/office/officeart/2005/8/layout/cycle6"/>
    <dgm:cxn modelId="{C339C611-9230-4446-85A3-C362A34BE78E}" type="presOf" srcId="{B75CCA76-31F5-4012-BD0D-3187F387FF6B}" destId="{B6D61260-AAB0-4081-BBAC-D46B7BA0998D}" srcOrd="0" destOrd="0" presId="urn:microsoft.com/office/officeart/2005/8/layout/cycle6"/>
    <dgm:cxn modelId="{98166148-892F-46C2-A6F3-60D15EC57F44}" type="presOf" srcId="{D9E68F02-F340-40C7-ACB6-F67706EC4EF4}" destId="{9DAF3400-C81E-4293-9FDE-E0DE47D3ADD6}" srcOrd="0" destOrd="0" presId="urn:microsoft.com/office/officeart/2005/8/layout/cycle6"/>
    <dgm:cxn modelId="{0A09378E-585D-4DA7-855D-FF83F6820F79}" srcId="{445D170C-82A2-41A8-B8B1-8B5454A4098A}" destId="{7B1572B0-23AD-45DD-BD35-F1575AFE6FB2}" srcOrd="7" destOrd="0" parTransId="{E6F2489F-B430-40FC-9712-240F00E8C04E}" sibTransId="{213655FD-8DFA-4F3E-B489-56B34211D01C}"/>
    <dgm:cxn modelId="{D0484DB3-D5E3-4FBD-8363-5912E5ECA4A0}" type="presParOf" srcId="{D699B5A0-F79D-4629-B52F-435B9AFB20DB}" destId="{218D2C52-3B54-45B3-B524-BE9D96ADEC48}" srcOrd="0" destOrd="0" presId="urn:microsoft.com/office/officeart/2005/8/layout/cycle6"/>
    <dgm:cxn modelId="{77426C8A-5047-4DB4-B74A-C5BE61D3B327}" type="presParOf" srcId="{D699B5A0-F79D-4629-B52F-435B9AFB20DB}" destId="{697A3445-E882-4A55-89D3-F8A972F7B695}" srcOrd="1" destOrd="0" presId="urn:microsoft.com/office/officeart/2005/8/layout/cycle6"/>
    <dgm:cxn modelId="{EAE34640-F991-4D02-851F-6770E618EB35}" type="presParOf" srcId="{D699B5A0-F79D-4629-B52F-435B9AFB20DB}" destId="{281BE9B5-12A6-48E2-B942-0B199CEC6C09}" srcOrd="2" destOrd="0" presId="urn:microsoft.com/office/officeart/2005/8/layout/cycle6"/>
    <dgm:cxn modelId="{F9067BD3-E7EF-44FF-A661-BEE2B5CAD14E}" type="presParOf" srcId="{D699B5A0-F79D-4629-B52F-435B9AFB20DB}" destId="{02171D25-5336-4344-B8B7-32C46D18CD2D}" srcOrd="3" destOrd="0" presId="urn:microsoft.com/office/officeart/2005/8/layout/cycle6"/>
    <dgm:cxn modelId="{02FC9F73-1F09-4638-9AB6-A0498AE4AADB}" type="presParOf" srcId="{D699B5A0-F79D-4629-B52F-435B9AFB20DB}" destId="{8B74B921-003D-4229-9F52-79030BB7BBA7}" srcOrd="4" destOrd="0" presId="urn:microsoft.com/office/officeart/2005/8/layout/cycle6"/>
    <dgm:cxn modelId="{7E3B4F0C-FD7B-4A27-8514-88B320E2DEE1}" type="presParOf" srcId="{D699B5A0-F79D-4629-B52F-435B9AFB20DB}" destId="{0630C407-F71F-4214-BC12-331B4E5E81DA}" srcOrd="5" destOrd="0" presId="urn:microsoft.com/office/officeart/2005/8/layout/cycle6"/>
    <dgm:cxn modelId="{C62E7B78-989A-4310-9D54-CD5C27CA9EB9}" type="presParOf" srcId="{D699B5A0-F79D-4629-B52F-435B9AFB20DB}" destId="{5C01F6BE-D38C-438E-A6C5-BA7FE102C994}" srcOrd="6" destOrd="0" presId="urn:microsoft.com/office/officeart/2005/8/layout/cycle6"/>
    <dgm:cxn modelId="{0825BEA1-1FF9-429E-BD5D-C70C0E149F97}" type="presParOf" srcId="{D699B5A0-F79D-4629-B52F-435B9AFB20DB}" destId="{80943C38-0F1B-415F-BC06-D41A975A7855}" srcOrd="7" destOrd="0" presId="urn:microsoft.com/office/officeart/2005/8/layout/cycle6"/>
    <dgm:cxn modelId="{087EE889-6CF4-4AEA-8AA2-D81E4B09BFFB}" type="presParOf" srcId="{D699B5A0-F79D-4629-B52F-435B9AFB20DB}" destId="{D54C2254-37B7-42EA-B3CF-9A0139784A08}" srcOrd="8" destOrd="0" presId="urn:microsoft.com/office/officeart/2005/8/layout/cycle6"/>
    <dgm:cxn modelId="{6C701C57-A9E6-4326-AD82-C7594B7B8C2B}" type="presParOf" srcId="{D699B5A0-F79D-4629-B52F-435B9AFB20DB}" destId="{9DAF3400-C81E-4293-9FDE-E0DE47D3ADD6}" srcOrd="9" destOrd="0" presId="urn:microsoft.com/office/officeart/2005/8/layout/cycle6"/>
    <dgm:cxn modelId="{8400494F-A629-45B1-B088-6F6653A7C274}" type="presParOf" srcId="{D699B5A0-F79D-4629-B52F-435B9AFB20DB}" destId="{6CA24491-EE43-45A0-8605-2FBF52A8F049}" srcOrd="10" destOrd="0" presId="urn:microsoft.com/office/officeart/2005/8/layout/cycle6"/>
    <dgm:cxn modelId="{88E27AE5-D943-4F7A-A29D-49C7AE15179C}" type="presParOf" srcId="{D699B5A0-F79D-4629-B52F-435B9AFB20DB}" destId="{DD1BD2D5-B93F-4E7F-880B-BD9CC67E0D39}" srcOrd="11" destOrd="0" presId="urn:microsoft.com/office/officeart/2005/8/layout/cycle6"/>
    <dgm:cxn modelId="{55D14008-68A0-4896-A3E7-F844F3BB5C03}" type="presParOf" srcId="{D699B5A0-F79D-4629-B52F-435B9AFB20DB}" destId="{FC465EDF-6113-4A35-ABEF-2AB1E5840115}" srcOrd="12" destOrd="0" presId="urn:microsoft.com/office/officeart/2005/8/layout/cycle6"/>
    <dgm:cxn modelId="{D2DA8FBB-B8FA-40D2-9F2A-9E82EED13E82}" type="presParOf" srcId="{D699B5A0-F79D-4629-B52F-435B9AFB20DB}" destId="{40C33E55-3FB0-44EB-A548-183641DA3109}" srcOrd="13" destOrd="0" presId="urn:microsoft.com/office/officeart/2005/8/layout/cycle6"/>
    <dgm:cxn modelId="{063DB164-BD80-4581-A920-71EB55E777E8}" type="presParOf" srcId="{D699B5A0-F79D-4629-B52F-435B9AFB20DB}" destId="{B6D61260-AAB0-4081-BBAC-D46B7BA0998D}" srcOrd="14" destOrd="0" presId="urn:microsoft.com/office/officeart/2005/8/layout/cycle6"/>
    <dgm:cxn modelId="{F5AC5A22-BFEE-4A74-9F11-5849881BDDAD}" type="presParOf" srcId="{D699B5A0-F79D-4629-B52F-435B9AFB20DB}" destId="{4F6856D2-4F74-41DB-8E61-307299AAFDFE}" srcOrd="15" destOrd="0" presId="urn:microsoft.com/office/officeart/2005/8/layout/cycle6"/>
    <dgm:cxn modelId="{E6EDD300-93FB-4D38-B2F3-5E723658406D}" type="presParOf" srcId="{D699B5A0-F79D-4629-B52F-435B9AFB20DB}" destId="{02B9F6F2-39D4-47F6-9F50-C39AAA61793C}" srcOrd="16" destOrd="0" presId="urn:microsoft.com/office/officeart/2005/8/layout/cycle6"/>
    <dgm:cxn modelId="{61B87C49-F1DE-436F-A7C6-047445250CAD}" type="presParOf" srcId="{D699B5A0-F79D-4629-B52F-435B9AFB20DB}" destId="{0EABE89F-A9ED-4F74-BD7D-031242008F87}" srcOrd="17" destOrd="0" presId="urn:microsoft.com/office/officeart/2005/8/layout/cycle6"/>
    <dgm:cxn modelId="{F64DF6A1-A8B8-44FA-A5C9-52FE26B6FE6A}" type="presParOf" srcId="{D699B5A0-F79D-4629-B52F-435B9AFB20DB}" destId="{FCA35058-3307-4324-8C4B-8E0916C50B72}" srcOrd="18" destOrd="0" presId="urn:microsoft.com/office/officeart/2005/8/layout/cycle6"/>
    <dgm:cxn modelId="{A4C5188E-7B4E-46D0-A68F-0FD2F0ECABE2}" type="presParOf" srcId="{D699B5A0-F79D-4629-B52F-435B9AFB20DB}" destId="{193F77A1-F5B2-4F32-A48B-CA1C30A9AA44}" srcOrd="19" destOrd="0" presId="urn:microsoft.com/office/officeart/2005/8/layout/cycle6"/>
    <dgm:cxn modelId="{18729E22-F9AC-49AC-A2DA-AF63CCB3DC06}" type="presParOf" srcId="{D699B5A0-F79D-4629-B52F-435B9AFB20DB}" destId="{FBC7EA75-96D6-4519-B719-D7C9B768E265}" srcOrd="20" destOrd="0" presId="urn:microsoft.com/office/officeart/2005/8/layout/cycle6"/>
    <dgm:cxn modelId="{85D53F67-070C-4FE5-B96E-C380D1CC135D}" type="presParOf" srcId="{D699B5A0-F79D-4629-B52F-435B9AFB20DB}" destId="{3CAA81BD-9FA8-47EE-9272-F101B28B5FEE}" srcOrd="21" destOrd="0" presId="urn:microsoft.com/office/officeart/2005/8/layout/cycle6"/>
    <dgm:cxn modelId="{7122412A-A148-48F0-950B-4B5D6A28B7D1}" type="presParOf" srcId="{D699B5A0-F79D-4629-B52F-435B9AFB20DB}" destId="{3E60180D-1DB8-40D1-8CA3-A562F48560E4}" srcOrd="22" destOrd="0" presId="urn:microsoft.com/office/officeart/2005/8/layout/cycle6"/>
    <dgm:cxn modelId="{EC548735-D4CA-4CD4-8EE9-302300F0367B}" type="presParOf" srcId="{D699B5A0-F79D-4629-B52F-435B9AFB20DB}" destId="{33C0B376-BE5A-41E0-B043-47B635C2AC4E}" srcOrd="23" destOrd="0" presId="urn:microsoft.com/office/officeart/2005/8/layout/cycle6"/>
    <dgm:cxn modelId="{C48BD43A-7E47-4A0E-8B74-DDCB15904514}" type="presParOf" srcId="{D699B5A0-F79D-4629-B52F-435B9AFB20DB}" destId="{5C5C6662-DB5E-4BFE-A386-BC1D90C03263}" srcOrd="24" destOrd="0" presId="urn:microsoft.com/office/officeart/2005/8/layout/cycle6"/>
    <dgm:cxn modelId="{AD380045-548B-4851-9117-C28E02D64754}" type="presParOf" srcId="{D699B5A0-F79D-4629-B52F-435B9AFB20DB}" destId="{F4EB081B-A756-406D-B28E-BB1D9DC7E73C}" srcOrd="25" destOrd="0" presId="urn:microsoft.com/office/officeart/2005/8/layout/cycle6"/>
    <dgm:cxn modelId="{99C4B682-D436-4967-BB48-55E70D862352}" type="presParOf" srcId="{D699B5A0-F79D-4629-B52F-435B9AFB20DB}" destId="{08BAAE40-B968-437B-A56B-3F7287722A05}" srcOrd="26" destOrd="0" presId="urn:microsoft.com/office/officeart/2005/8/layout/cycle6"/>
    <dgm:cxn modelId="{043AE1CA-B59D-4664-BB81-815477A97BFD}" type="presParOf" srcId="{D699B5A0-F79D-4629-B52F-435B9AFB20DB}" destId="{FD4FD002-8BB4-4AFD-897B-8334F3353DF7}" srcOrd="27" destOrd="0" presId="urn:microsoft.com/office/officeart/2005/8/layout/cycle6"/>
    <dgm:cxn modelId="{CDE18CD7-9FF5-481A-926D-9A4E1F9B9B87}" type="presParOf" srcId="{D699B5A0-F79D-4629-B52F-435B9AFB20DB}" destId="{3BB144EF-645E-4F0A-88DD-EDDD6A9494E3}" srcOrd="28" destOrd="0" presId="urn:microsoft.com/office/officeart/2005/8/layout/cycle6"/>
    <dgm:cxn modelId="{E9A17C50-5F6E-410E-BF26-0E9A792B2A66}" type="presParOf" srcId="{D699B5A0-F79D-4629-B52F-435B9AFB20DB}" destId="{0ECF785B-8BF5-489A-845A-E0BCDA81A766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86C3-05CE-4FB1-B116-9B9049F3BBEC}">
      <dsp:nvSpPr>
        <dsp:cNvPr id="0" name=""/>
        <dsp:cNvSpPr/>
      </dsp:nvSpPr>
      <dsp:spPr>
        <a:xfrm>
          <a:off x="-6402757" y="-996333"/>
          <a:ext cx="7626851" cy="762685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BC742-15D5-467A-A428-6FBDB3040659}">
      <dsp:nvSpPr>
        <dsp:cNvPr id="0" name=""/>
        <dsp:cNvSpPr/>
      </dsp:nvSpPr>
      <dsp:spPr>
        <a:xfrm>
          <a:off x="397519" y="241348"/>
          <a:ext cx="9971596" cy="5149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 до учнів, їхніх суджень і рішень, свободи гідності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519" y="241348"/>
        <a:ext cx="9971596" cy="514990"/>
      </dsp:txXfrm>
    </dsp:sp>
    <dsp:sp modelId="{F74DC21E-396C-43F4-8770-2316E5340E04}">
      <dsp:nvSpPr>
        <dsp:cNvPr id="0" name=""/>
        <dsp:cNvSpPr/>
      </dsp:nvSpPr>
      <dsp:spPr>
        <a:xfrm>
          <a:off x="75650" y="176974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DD30D-80CE-4208-874B-4C73CB850980}">
      <dsp:nvSpPr>
        <dsp:cNvPr id="0" name=""/>
        <dsp:cNvSpPr/>
      </dsp:nvSpPr>
      <dsp:spPr>
        <a:xfrm>
          <a:off x="879192" y="969482"/>
          <a:ext cx="9505226" cy="514990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і порядність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192" y="969482"/>
        <a:ext cx="9505226" cy="514990"/>
      </dsp:txXfrm>
    </dsp:sp>
    <dsp:sp modelId="{6E65C92D-0893-4758-A429-1CCCCBD3BB3B}">
      <dsp:nvSpPr>
        <dsp:cNvPr id="0" name=""/>
        <dsp:cNvSpPr/>
      </dsp:nvSpPr>
      <dsp:spPr>
        <a:xfrm>
          <a:off x="542020" y="949913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31C9D-8203-4ADF-9D8E-E2CD3D3A8F5D}">
      <dsp:nvSpPr>
        <dsp:cNvPr id="0" name=""/>
        <dsp:cNvSpPr/>
      </dsp:nvSpPr>
      <dsp:spPr>
        <a:xfrm>
          <a:off x="1119457" y="1786658"/>
          <a:ext cx="9249657" cy="51499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Толерантність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457" y="1786658"/>
        <a:ext cx="9249657" cy="514990"/>
      </dsp:txXfrm>
    </dsp:sp>
    <dsp:sp modelId="{60846F5E-2CB0-4D4D-92CC-D3ACD353B1E6}">
      <dsp:nvSpPr>
        <dsp:cNvPr id="0" name=""/>
        <dsp:cNvSpPr/>
      </dsp:nvSpPr>
      <dsp:spPr>
        <a:xfrm>
          <a:off x="797588" y="1722285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A7394-4C73-4152-AD7E-C70AB67DEC83}">
      <dsp:nvSpPr>
        <dsp:cNvPr id="0" name=""/>
        <dsp:cNvSpPr/>
      </dsp:nvSpPr>
      <dsp:spPr>
        <a:xfrm>
          <a:off x="1201058" y="2559597"/>
          <a:ext cx="9168057" cy="51499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Дисциплінованість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058" y="2559597"/>
        <a:ext cx="9168057" cy="514990"/>
      </dsp:txXfrm>
    </dsp:sp>
    <dsp:sp modelId="{ED6CE645-69F6-4B6A-AB1A-3844941B457D}">
      <dsp:nvSpPr>
        <dsp:cNvPr id="0" name=""/>
        <dsp:cNvSpPr/>
      </dsp:nvSpPr>
      <dsp:spPr>
        <a:xfrm>
          <a:off x="879189" y="2495223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F93DA-A128-4EB7-A0A7-016062C3666B}">
      <dsp:nvSpPr>
        <dsp:cNvPr id="0" name=""/>
        <dsp:cNvSpPr/>
      </dsp:nvSpPr>
      <dsp:spPr>
        <a:xfrm>
          <a:off x="1119457" y="3332535"/>
          <a:ext cx="9249657" cy="51499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Щирість і  справедливість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457" y="3332535"/>
        <a:ext cx="9249657" cy="514990"/>
      </dsp:txXfrm>
    </dsp:sp>
    <dsp:sp modelId="{1055D3C6-913C-422D-94F1-1DFC767B3FC6}">
      <dsp:nvSpPr>
        <dsp:cNvPr id="0" name=""/>
        <dsp:cNvSpPr/>
      </dsp:nvSpPr>
      <dsp:spPr>
        <a:xfrm>
          <a:off x="797588" y="3268162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D68D9-CA76-4F72-BDAA-3D495D5252F4}">
      <dsp:nvSpPr>
        <dsp:cNvPr id="0" name=""/>
        <dsp:cNvSpPr/>
      </dsp:nvSpPr>
      <dsp:spPr>
        <a:xfrm>
          <a:off x="863889" y="4095146"/>
          <a:ext cx="9505226" cy="534513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«Виховувати потребу людини в людині» ( В. О. Сухомлинський)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889" y="4095146"/>
        <a:ext cx="9505226" cy="534513"/>
      </dsp:txXfrm>
    </dsp:sp>
    <dsp:sp modelId="{DBB3CFF9-32AA-404A-B8E3-03CECBA50225}">
      <dsp:nvSpPr>
        <dsp:cNvPr id="0" name=""/>
        <dsp:cNvSpPr/>
      </dsp:nvSpPr>
      <dsp:spPr>
        <a:xfrm>
          <a:off x="542020" y="4040534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154B2-C4D0-4B8F-98FB-D1F742ACBAF2}">
      <dsp:nvSpPr>
        <dsp:cNvPr id="0" name=""/>
        <dsp:cNvSpPr/>
      </dsp:nvSpPr>
      <dsp:spPr>
        <a:xfrm>
          <a:off x="397519" y="4710389"/>
          <a:ext cx="9971596" cy="84990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7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 учнів такими, якими вони є, і разом з тим орієнтувати їх на найвищі досягнення, на перспективи, які перед ними відкриваються</a:t>
          </a:r>
          <a:endParaRPr lang="ru-RU" sz="2300" kern="1200" dirty="0"/>
        </a:p>
      </dsp:txBody>
      <dsp:txXfrm>
        <a:off x="397519" y="4710389"/>
        <a:ext cx="9971596" cy="849903"/>
      </dsp:txXfrm>
    </dsp:sp>
    <dsp:sp modelId="{31EF9C13-D275-45BF-B5F5-91187E39C0B9}">
      <dsp:nvSpPr>
        <dsp:cNvPr id="0" name=""/>
        <dsp:cNvSpPr/>
      </dsp:nvSpPr>
      <dsp:spPr>
        <a:xfrm>
          <a:off x="75650" y="4813472"/>
          <a:ext cx="643737" cy="64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537E-ED32-43B3-B4DB-5F572806767B}">
      <dsp:nvSpPr>
        <dsp:cNvPr id="0" name=""/>
        <dsp:cNvSpPr/>
      </dsp:nvSpPr>
      <dsp:spPr>
        <a:xfrm rot="5400000">
          <a:off x="-144061" y="146571"/>
          <a:ext cx="960413" cy="6722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endParaRPr lang="ru-RU" sz="1800" kern="1200" dirty="0"/>
        </a:p>
      </dsp:txBody>
      <dsp:txXfrm rot="-5400000">
        <a:off x="2" y="338654"/>
        <a:ext cx="672289" cy="288124"/>
      </dsp:txXfrm>
    </dsp:sp>
    <dsp:sp modelId="{CC5D4927-065E-493F-A13F-3DF2B015B492}">
      <dsp:nvSpPr>
        <dsp:cNvPr id="0" name=""/>
        <dsp:cNvSpPr/>
      </dsp:nvSpPr>
      <dsp:spPr>
        <a:xfrm rot="5400000">
          <a:off x="5281810" y="-4607011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Доцільність в обранні сучасних педагогічних технологій</a:t>
          </a:r>
          <a:endParaRPr lang="ru-RU" sz="2700" kern="1200" dirty="0"/>
        </a:p>
      </dsp:txBody>
      <dsp:txXfrm rot="-5400000">
        <a:off x="672289" y="32984"/>
        <a:ext cx="9812836" cy="563320"/>
      </dsp:txXfrm>
    </dsp:sp>
    <dsp:sp modelId="{B46D8EAE-8D9B-4545-A8D6-3972EC5A875F}">
      <dsp:nvSpPr>
        <dsp:cNvPr id="0" name=""/>
        <dsp:cNvSpPr/>
      </dsp:nvSpPr>
      <dsp:spPr>
        <a:xfrm rot="5400000">
          <a:off x="-144061" y="1009552"/>
          <a:ext cx="960413" cy="6722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endParaRPr lang="ru-RU" sz="1800" kern="1200" dirty="0"/>
        </a:p>
      </dsp:txBody>
      <dsp:txXfrm rot="-5400000">
        <a:off x="2" y="1201635"/>
        <a:ext cx="672289" cy="288124"/>
      </dsp:txXfrm>
    </dsp:sp>
    <dsp:sp modelId="{DE5FF00A-430F-404E-9F5E-052EB7342B3F}">
      <dsp:nvSpPr>
        <dsp:cNvPr id="0" name=""/>
        <dsp:cNvSpPr/>
      </dsp:nvSpPr>
      <dsp:spPr>
        <a:xfrm rot="5400000">
          <a:off x="5281810" y="-3744030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/>
            <a:t>Розвиток творчих здібностей учнів</a:t>
          </a:r>
          <a:endParaRPr lang="ru-RU" sz="2700" kern="1200" dirty="0"/>
        </a:p>
      </dsp:txBody>
      <dsp:txXfrm rot="-5400000">
        <a:off x="672289" y="895965"/>
        <a:ext cx="9812836" cy="563320"/>
      </dsp:txXfrm>
    </dsp:sp>
    <dsp:sp modelId="{3B5E6F3C-6D3C-4984-AF86-F995B29F4B25}">
      <dsp:nvSpPr>
        <dsp:cNvPr id="0" name=""/>
        <dsp:cNvSpPr/>
      </dsp:nvSpPr>
      <dsp:spPr>
        <a:xfrm rot="5400000">
          <a:off x="-144061" y="1872533"/>
          <a:ext cx="960413" cy="6722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endParaRPr lang="ru-RU" sz="1800" kern="1200" dirty="0"/>
        </a:p>
      </dsp:txBody>
      <dsp:txXfrm rot="-5400000">
        <a:off x="2" y="2064616"/>
        <a:ext cx="672289" cy="288124"/>
      </dsp:txXfrm>
    </dsp:sp>
    <dsp:sp modelId="{AF2E788E-3B2D-408E-9BC2-9055023773A9}">
      <dsp:nvSpPr>
        <dsp:cNvPr id="0" name=""/>
        <dsp:cNvSpPr/>
      </dsp:nvSpPr>
      <dsp:spPr>
        <a:xfrm rot="5400000">
          <a:off x="5281810" y="-2881049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/>
            <a:t>Формування креативної особистості</a:t>
          </a:r>
          <a:endParaRPr lang="ru-RU" sz="2700" kern="1200" dirty="0"/>
        </a:p>
      </dsp:txBody>
      <dsp:txXfrm rot="-5400000">
        <a:off x="672289" y="1758946"/>
        <a:ext cx="9812836" cy="563320"/>
      </dsp:txXfrm>
    </dsp:sp>
    <dsp:sp modelId="{61A1A21D-5186-46FA-811E-3B8E2F197337}">
      <dsp:nvSpPr>
        <dsp:cNvPr id="0" name=""/>
        <dsp:cNvSpPr/>
      </dsp:nvSpPr>
      <dsp:spPr>
        <a:xfrm rot="5400000">
          <a:off x="-144061" y="2735514"/>
          <a:ext cx="960413" cy="6722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" y="2927597"/>
        <a:ext cx="672289" cy="288124"/>
      </dsp:txXfrm>
    </dsp:sp>
    <dsp:sp modelId="{46D5E728-999A-4BBA-A1F5-76CBAF7EED93}">
      <dsp:nvSpPr>
        <dsp:cNvPr id="0" name=""/>
        <dsp:cNvSpPr/>
      </dsp:nvSpPr>
      <dsp:spPr>
        <a:xfrm rot="5400000">
          <a:off x="5281810" y="-2018068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Творча співпраця вчителя й учнів</a:t>
          </a:r>
          <a:endParaRPr lang="ru-RU" sz="2700" kern="1200" dirty="0"/>
        </a:p>
      </dsp:txBody>
      <dsp:txXfrm rot="-5400000">
        <a:off x="672289" y="2621927"/>
        <a:ext cx="9812836" cy="563320"/>
      </dsp:txXfrm>
    </dsp:sp>
    <dsp:sp modelId="{9ED6297C-91A8-4547-8251-675358955535}">
      <dsp:nvSpPr>
        <dsp:cNvPr id="0" name=""/>
        <dsp:cNvSpPr/>
      </dsp:nvSpPr>
      <dsp:spPr>
        <a:xfrm rot="5400000">
          <a:off x="-144061" y="3598495"/>
          <a:ext cx="960413" cy="67228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" y="3790578"/>
        <a:ext cx="672289" cy="288124"/>
      </dsp:txXfrm>
    </dsp:sp>
    <dsp:sp modelId="{256C3A08-4F80-46B8-AAA4-759EF4171D17}">
      <dsp:nvSpPr>
        <dsp:cNvPr id="0" name=""/>
        <dsp:cNvSpPr/>
      </dsp:nvSpPr>
      <dsp:spPr>
        <a:xfrm rot="5400000">
          <a:off x="5281810" y="-1155087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Створення під час уроку здорової конкуренції </a:t>
          </a:r>
          <a:endParaRPr lang="ru-RU" sz="2700" kern="1200" dirty="0"/>
        </a:p>
      </dsp:txBody>
      <dsp:txXfrm rot="-5400000">
        <a:off x="672289" y="3484908"/>
        <a:ext cx="9812836" cy="563320"/>
      </dsp:txXfrm>
    </dsp:sp>
    <dsp:sp modelId="{097AA98C-51F2-48FE-9EF6-FFC3A1FAEFBA}">
      <dsp:nvSpPr>
        <dsp:cNvPr id="0" name=""/>
        <dsp:cNvSpPr/>
      </dsp:nvSpPr>
      <dsp:spPr>
        <a:xfrm rot="5400000">
          <a:off x="-144061" y="4461476"/>
          <a:ext cx="960413" cy="6722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" y="4653559"/>
        <a:ext cx="672289" cy="288124"/>
      </dsp:txXfrm>
    </dsp:sp>
    <dsp:sp modelId="{74BF1CC8-0A61-49B1-9B15-78A0CEEC29FA}">
      <dsp:nvSpPr>
        <dsp:cNvPr id="0" name=""/>
        <dsp:cNvSpPr/>
      </dsp:nvSpPr>
      <dsp:spPr>
        <a:xfrm rot="5400000">
          <a:off x="5281810" y="-292106"/>
          <a:ext cx="624268" cy="9843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 Реалізація індивідуальних можливостей учнів через творчість</a:t>
          </a:r>
          <a:endParaRPr lang="ru-RU" sz="2700" kern="1200" dirty="0"/>
        </a:p>
      </dsp:txBody>
      <dsp:txXfrm rot="-5400000">
        <a:off x="672289" y="4347889"/>
        <a:ext cx="9812836" cy="563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D9E42-5A84-46AE-BEF9-A7D0BDCC3862}">
      <dsp:nvSpPr>
        <dsp:cNvPr id="0" name=""/>
        <dsp:cNvSpPr/>
      </dsp:nvSpPr>
      <dsp:spPr>
        <a:xfrm rot="10800000">
          <a:off x="1764460" y="733"/>
          <a:ext cx="6319387" cy="6909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Уміння альтернативно мислити</a:t>
          </a:r>
          <a:endParaRPr lang="ru-RU" sz="1900" kern="1200" dirty="0"/>
        </a:p>
      </dsp:txBody>
      <dsp:txXfrm rot="10800000">
        <a:off x="1937195" y="733"/>
        <a:ext cx="6146652" cy="690939"/>
      </dsp:txXfrm>
    </dsp:sp>
    <dsp:sp modelId="{8E2903EB-09F1-442A-8AC6-D84CB7882AE6}">
      <dsp:nvSpPr>
        <dsp:cNvPr id="0" name=""/>
        <dsp:cNvSpPr/>
      </dsp:nvSpPr>
      <dsp:spPr>
        <a:xfrm>
          <a:off x="1418990" y="733"/>
          <a:ext cx="690939" cy="69093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DDAFF-E2DD-4086-9A56-AC8AD214E739}">
      <dsp:nvSpPr>
        <dsp:cNvPr id="0" name=""/>
        <dsp:cNvSpPr/>
      </dsp:nvSpPr>
      <dsp:spPr>
        <a:xfrm rot="10800000">
          <a:off x="1764460" y="897923"/>
          <a:ext cx="6319387" cy="6909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Спроможність нестандартно працювати з навчальним матеріалом</a:t>
          </a:r>
          <a:endParaRPr lang="ru-RU" sz="1900" kern="1200" dirty="0"/>
        </a:p>
      </dsp:txBody>
      <dsp:txXfrm rot="10800000">
        <a:off x="1937195" y="897923"/>
        <a:ext cx="6146652" cy="690939"/>
      </dsp:txXfrm>
    </dsp:sp>
    <dsp:sp modelId="{73CE2004-F8DC-4C00-B672-744B9D97130F}">
      <dsp:nvSpPr>
        <dsp:cNvPr id="0" name=""/>
        <dsp:cNvSpPr/>
      </dsp:nvSpPr>
      <dsp:spPr>
        <a:xfrm>
          <a:off x="1418990" y="897923"/>
          <a:ext cx="690939" cy="6909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03A0-E52A-452F-A83A-905021CE20C2}">
      <dsp:nvSpPr>
        <dsp:cNvPr id="0" name=""/>
        <dsp:cNvSpPr/>
      </dsp:nvSpPr>
      <dsp:spPr>
        <a:xfrm rot="10800000">
          <a:off x="1764460" y="1795113"/>
          <a:ext cx="6319387" cy="69093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Здатність творчо засвоювати навчальний матеріал</a:t>
          </a:r>
          <a:endParaRPr lang="ru-RU" sz="1900" kern="1200" dirty="0"/>
        </a:p>
      </dsp:txBody>
      <dsp:txXfrm rot="10800000">
        <a:off x="1937195" y="1795113"/>
        <a:ext cx="6146652" cy="690939"/>
      </dsp:txXfrm>
    </dsp:sp>
    <dsp:sp modelId="{2315CAF6-1203-4E84-9FC8-D7072E0FB8F2}">
      <dsp:nvSpPr>
        <dsp:cNvPr id="0" name=""/>
        <dsp:cNvSpPr/>
      </dsp:nvSpPr>
      <dsp:spPr>
        <a:xfrm>
          <a:off x="1418990" y="1795113"/>
          <a:ext cx="690939" cy="69093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D9D4C-9AA4-4428-951F-2DD8208D2A7D}">
      <dsp:nvSpPr>
        <dsp:cNvPr id="0" name=""/>
        <dsp:cNvSpPr/>
      </dsp:nvSpPr>
      <dsp:spPr>
        <a:xfrm rot="10800000">
          <a:off x="1764460" y="2692303"/>
          <a:ext cx="6319387" cy="69093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Бажання систематично експериментувати</a:t>
          </a:r>
          <a:endParaRPr lang="ru-RU" sz="1900" kern="1200" dirty="0"/>
        </a:p>
      </dsp:txBody>
      <dsp:txXfrm rot="10800000">
        <a:off x="1937195" y="2692303"/>
        <a:ext cx="6146652" cy="690939"/>
      </dsp:txXfrm>
    </dsp:sp>
    <dsp:sp modelId="{613D4861-0BF8-47F3-8310-1FFDCD7C1FA9}">
      <dsp:nvSpPr>
        <dsp:cNvPr id="0" name=""/>
        <dsp:cNvSpPr/>
      </dsp:nvSpPr>
      <dsp:spPr>
        <a:xfrm>
          <a:off x="1418990" y="2692303"/>
          <a:ext cx="690939" cy="69093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1A356-CA51-4461-A832-7AAEFFB8320E}">
      <dsp:nvSpPr>
        <dsp:cNvPr id="0" name=""/>
        <dsp:cNvSpPr/>
      </dsp:nvSpPr>
      <dsp:spPr>
        <a:xfrm rot="10800000">
          <a:off x="1764460" y="3589493"/>
          <a:ext cx="6319387" cy="69093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Прагнення до самозбагачення </a:t>
          </a:r>
          <a:r>
            <a:rPr lang="uk-UA" sz="1900" kern="1200" dirty="0" err="1" smtClean="0"/>
            <a:t>інтелектуально</a:t>
          </a:r>
          <a:r>
            <a:rPr lang="uk-UA" sz="1900" kern="1200" dirty="0" smtClean="0"/>
            <a:t>, морально, естетично</a:t>
          </a:r>
          <a:endParaRPr lang="ru-RU" sz="1900" kern="1200" dirty="0"/>
        </a:p>
      </dsp:txBody>
      <dsp:txXfrm rot="10800000">
        <a:off x="1937195" y="3589493"/>
        <a:ext cx="6146652" cy="690939"/>
      </dsp:txXfrm>
    </dsp:sp>
    <dsp:sp modelId="{85EA548F-435E-4B5A-8F70-E23652300063}">
      <dsp:nvSpPr>
        <dsp:cNvPr id="0" name=""/>
        <dsp:cNvSpPr/>
      </dsp:nvSpPr>
      <dsp:spPr>
        <a:xfrm>
          <a:off x="1418990" y="3589493"/>
          <a:ext cx="690939" cy="690939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D2C52-3B54-45B3-B524-BE9D96ADEC48}">
      <dsp:nvSpPr>
        <dsp:cNvPr id="0" name=""/>
        <dsp:cNvSpPr/>
      </dsp:nvSpPr>
      <dsp:spPr>
        <a:xfrm>
          <a:off x="3581841" y="-155562"/>
          <a:ext cx="1475905" cy="8999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Безмежно люби дітей</a:t>
          </a:r>
          <a:endParaRPr lang="ru-RU" sz="1800" kern="1200" dirty="0"/>
        </a:p>
      </dsp:txBody>
      <dsp:txXfrm>
        <a:off x="3625772" y="-111631"/>
        <a:ext cx="1388043" cy="812076"/>
      </dsp:txXfrm>
    </dsp:sp>
    <dsp:sp modelId="{281BE9B5-12A6-48E2-B942-0B199CEC6C09}">
      <dsp:nvSpPr>
        <dsp:cNvPr id="0" name=""/>
        <dsp:cNvSpPr/>
      </dsp:nvSpPr>
      <dsp:spPr>
        <a:xfrm>
          <a:off x="1782251" y="259472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3276776" y="149893"/>
              </a:moveTo>
              <a:arcTo wR="2435540" hR="2435540" stAng="17412372" swAng="18876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71D25-5336-4344-B8B7-32C46D18CD2D}">
      <dsp:nvSpPr>
        <dsp:cNvPr id="0" name=""/>
        <dsp:cNvSpPr/>
      </dsp:nvSpPr>
      <dsp:spPr>
        <a:xfrm>
          <a:off x="5184452" y="438380"/>
          <a:ext cx="1439904" cy="8999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Ніколи не будь нудним</a:t>
          </a:r>
          <a:endParaRPr lang="ru-RU" sz="1800" kern="1200" dirty="0"/>
        </a:p>
      </dsp:txBody>
      <dsp:txXfrm>
        <a:off x="5228383" y="482311"/>
        <a:ext cx="1352042" cy="812076"/>
      </dsp:txXfrm>
    </dsp:sp>
    <dsp:sp modelId="{0630C407-F71F-4214-BC12-331B4E5E81DA}">
      <dsp:nvSpPr>
        <dsp:cNvPr id="0" name=""/>
        <dsp:cNvSpPr/>
      </dsp:nvSpPr>
      <dsp:spPr>
        <a:xfrm>
          <a:off x="1719562" y="35450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4593536" y="1306421"/>
              </a:moveTo>
              <a:arcTo wR="2435540" hR="2435540" stAng="19942816" swAng="55559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1F6BE-D38C-438E-A6C5-BA7FE102C994}">
      <dsp:nvSpPr>
        <dsp:cNvPr id="0" name=""/>
        <dsp:cNvSpPr/>
      </dsp:nvSpPr>
      <dsp:spPr>
        <a:xfrm>
          <a:off x="5904423" y="1707647"/>
          <a:ext cx="1439904" cy="8639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Іди вперед, не зупиняйся</a:t>
          </a:r>
          <a:endParaRPr lang="ru-RU" sz="1800" kern="1200" dirty="0"/>
        </a:p>
      </dsp:txBody>
      <dsp:txXfrm>
        <a:off x="5946597" y="1749821"/>
        <a:ext cx="1355556" cy="779597"/>
      </dsp:txXfrm>
    </dsp:sp>
    <dsp:sp modelId="{D54C2254-37B7-42EA-B3CF-9A0139784A08}">
      <dsp:nvSpPr>
        <dsp:cNvPr id="0" name=""/>
        <dsp:cNvSpPr/>
      </dsp:nvSpPr>
      <dsp:spPr>
        <a:xfrm>
          <a:off x="1865382" y="591471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4828984" y="1984671"/>
              </a:moveTo>
              <a:arcTo wR="2435540" hR="2435540" stAng="20959909" swAng="64144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F3400-C81E-4293-9FDE-E0DE47D3ADD6}">
      <dsp:nvSpPr>
        <dsp:cNvPr id="0" name=""/>
        <dsp:cNvSpPr/>
      </dsp:nvSpPr>
      <dsp:spPr>
        <a:xfrm>
          <a:off x="5916179" y="3032601"/>
          <a:ext cx="1439904" cy="8999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будь байдужим</a:t>
          </a:r>
          <a:endParaRPr lang="ru-RU" sz="1800" kern="1200" dirty="0"/>
        </a:p>
      </dsp:txBody>
      <dsp:txXfrm>
        <a:off x="5960110" y="3076532"/>
        <a:ext cx="1352042" cy="812076"/>
      </dsp:txXfrm>
    </dsp:sp>
    <dsp:sp modelId="{DD1BD2D5-B93F-4E7F-880B-BD9CC67E0D39}">
      <dsp:nvSpPr>
        <dsp:cNvPr id="0" name=""/>
        <dsp:cNvSpPr/>
      </dsp:nvSpPr>
      <dsp:spPr>
        <a:xfrm>
          <a:off x="1628261" y="952620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4808713" y="2983180"/>
              </a:moveTo>
              <a:arcTo wR="2435540" hR="2435540" stAng="779656" swAng="46332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65EDF-6113-4A35-ABEF-2AB1E5840115}">
      <dsp:nvSpPr>
        <dsp:cNvPr id="0" name=""/>
        <dsp:cNvSpPr/>
      </dsp:nvSpPr>
      <dsp:spPr>
        <a:xfrm>
          <a:off x="5184458" y="4252841"/>
          <a:ext cx="1439904" cy="8999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Завжди шукай «нове»</a:t>
          </a:r>
          <a:endParaRPr lang="ru-RU" sz="1800" kern="1200" dirty="0"/>
        </a:p>
      </dsp:txBody>
      <dsp:txXfrm>
        <a:off x="5228389" y="4296772"/>
        <a:ext cx="1352042" cy="812076"/>
      </dsp:txXfrm>
    </dsp:sp>
    <dsp:sp modelId="{B6D61260-AAB0-4081-BBAC-D46B7BA0998D}">
      <dsp:nvSpPr>
        <dsp:cNvPr id="0" name=""/>
        <dsp:cNvSpPr/>
      </dsp:nvSpPr>
      <dsp:spPr>
        <a:xfrm>
          <a:off x="3491930" y="353109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1691065" y="4754509"/>
              </a:moveTo>
              <a:arcTo wR="2435540" hR="2435540" stAng="6467914" swAng="2124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856D2-4F74-41DB-8E61-307299AAFDFE}">
      <dsp:nvSpPr>
        <dsp:cNvPr id="0" name=""/>
        <dsp:cNvSpPr/>
      </dsp:nvSpPr>
      <dsp:spPr>
        <a:xfrm>
          <a:off x="3599842" y="4715518"/>
          <a:ext cx="1439904" cy="8999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нервуй, будь спокійним</a:t>
          </a:r>
          <a:endParaRPr lang="ru-RU" sz="1600" kern="1200" dirty="0"/>
        </a:p>
      </dsp:txBody>
      <dsp:txXfrm>
        <a:off x="3643773" y="4759449"/>
        <a:ext cx="1352042" cy="812076"/>
      </dsp:txXfrm>
    </dsp:sp>
    <dsp:sp modelId="{0EABE89F-A9ED-4F74-BD7D-031242008F87}">
      <dsp:nvSpPr>
        <dsp:cNvPr id="0" name=""/>
        <dsp:cNvSpPr/>
      </dsp:nvSpPr>
      <dsp:spPr>
        <a:xfrm>
          <a:off x="1330781" y="191261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2267854" y="4865302"/>
              </a:moveTo>
              <a:arcTo wR="2435540" hR="2435540" stAng="5636876" swAng="16736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35058-3307-4324-8C4B-8E0916C50B72}">
      <dsp:nvSpPr>
        <dsp:cNvPr id="0" name=""/>
        <dsp:cNvSpPr/>
      </dsp:nvSpPr>
      <dsp:spPr>
        <a:xfrm>
          <a:off x="2039486" y="4185969"/>
          <a:ext cx="1439904" cy="8999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Веди здоровий спосіб життя</a:t>
          </a:r>
          <a:endParaRPr lang="ru-RU" sz="1800" kern="1200" dirty="0"/>
        </a:p>
      </dsp:txBody>
      <dsp:txXfrm>
        <a:off x="2083417" y="4229900"/>
        <a:ext cx="1352042" cy="812076"/>
      </dsp:txXfrm>
    </dsp:sp>
    <dsp:sp modelId="{FBC7EA75-96D6-4519-B719-D7C9B768E265}">
      <dsp:nvSpPr>
        <dsp:cNvPr id="0" name=""/>
        <dsp:cNvSpPr/>
      </dsp:nvSpPr>
      <dsp:spPr>
        <a:xfrm>
          <a:off x="1991409" y="506619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340094" y="3676895"/>
              </a:moveTo>
              <a:arcTo wR="2435540" hR="2435540" stAng="8961434" swAng="39491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A81BD-9FA8-47EE-9272-F101B28B5FEE}">
      <dsp:nvSpPr>
        <dsp:cNvPr id="0" name=""/>
        <dsp:cNvSpPr/>
      </dsp:nvSpPr>
      <dsp:spPr>
        <a:xfrm>
          <a:off x="1247459" y="3032601"/>
          <a:ext cx="1511997" cy="8999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бійся майбутнього</a:t>
          </a:r>
          <a:endParaRPr lang="ru-RU" sz="1600" kern="1200" dirty="0"/>
        </a:p>
      </dsp:txBody>
      <dsp:txXfrm>
        <a:off x="1291390" y="3076532"/>
        <a:ext cx="1424135" cy="812076"/>
      </dsp:txXfrm>
    </dsp:sp>
    <dsp:sp modelId="{33C0B376-BE5A-41E0-B043-47B635C2AC4E}">
      <dsp:nvSpPr>
        <dsp:cNvPr id="0" name=""/>
        <dsp:cNvSpPr/>
      </dsp:nvSpPr>
      <dsp:spPr>
        <a:xfrm>
          <a:off x="1898253" y="442988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4590" y="2585010"/>
              </a:moveTo>
              <a:arcTo wR="2435540" hR="2435540" stAng="10588892" swAng="63898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C6662-DB5E-4BFE-A386-BC1D90C03263}">
      <dsp:nvSpPr>
        <dsp:cNvPr id="0" name=""/>
        <dsp:cNvSpPr/>
      </dsp:nvSpPr>
      <dsp:spPr>
        <a:xfrm>
          <a:off x="1162583" y="1671657"/>
          <a:ext cx="1656002" cy="8999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Будь вимогливим</a:t>
          </a:r>
          <a:endParaRPr lang="ru-RU" sz="1800" kern="1200" dirty="0"/>
        </a:p>
      </dsp:txBody>
      <dsp:txXfrm>
        <a:off x="1206514" y="1715588"/>
        <a:ext cx="1568140" cy="812076"/>
      </dsp:txXfrm>
    </dsp:sp>
    <dsp:sp modelId="{08BAAE40-B968-437B-A56B-3F7287722A05}">
      <dsp:nvSpPr>
        <dsp:cNvPr id="0" name=""/>
        <dsp:cNvSpPr/>
      </dsp:nvSpPr>
      <dsp:spPr>
        <a:xfrm>
          <a:off x="1862411" y="398245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296811" y="1270339"/>
              </a:moveTo>
              <a:arcTo wR="2435540" hR="2435540" stAng="12514920" swAng="48443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FD002-8BB4-4AFD-897B-8334F3353DF7}">
      <dsp:nvSpPr>
        <dsp:cNvPr id="0" name=""/>
        <dsp:cNvSpPr/>
      </dsp:nvSpPr>
      <dsp:spPr>
        <a:xfrm>
          <a:off x="2026545" y="477003"/>
          <a:ext cx="1440003" cy="8999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 марнуй часу</a:t>
          </a:r>
          <a:endParaRPr lang="ru-RU" sz="1800" kern="1200" dirty="0"/>
        </a:p>
      </dsp:txBody>
      <dsp:txXfrm>
        <a:off x="2070476" y="520934"/>
        <a:ext cx="1352141" cy="812076"/>
      </dsp:txXfrm>
    </dsp:sp>
    <dsp:sp modelId="{0ECF785B-8BF5-489A-845A-E0BCDA81A766}">
      <dsp:nvSpPr>
        <dsp:cNvPr id="0" name=""/>
        <dsp:cNvSpPr/>
      </dsp:nvSpPr>
      <dsp:spPr>
        <a:xfrm>
          <a:off x="2538541" y="-28264"/>
          <a:ext cx="4871081" cy="4871081"/>
        </a:xfrm>
        <a:custGeom>
          <a:avLst/>
          <a:gdLst/>
          <a:ahLst/>
          <a:cxnLst/>
          <a:rect l="0" t="0" r="0" b="0"/>
          <a:pathLst>
            <a:path>
              <a:moveTo>
                <a:pt x="929134" y="521748"/>
              </a:moveTo>
              <a:arcTo wR="2435540" hR="2435540" stAng="13907556" swAng="19855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5B5-8750-4A55-A6D8-3AD43068A4D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www.youtube.com/watch?v=mN-ZWNpSl2U&amp;t=9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5" y="283335"/>
            <a:ext cx="11410680" cy="5756856"/>
          </a:xfrm>
        </p:spPr>
        <p:txBody>
          <a:bodyPr>
            <a:noAutofit/>
          </a:bodyPr>
          <a:lstStyle/>
          <a:p>
            <a: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Портфоліо</a:t>
            </a:r>
            <a:b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</a:br>
            <a: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вчителя української мови</a:t>
            </a:r>
            <a:b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</a:br>
            <a: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 і літератури </a:t>
            </a:r>
            <a:b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</a:br>
            <a: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та зарубіжної літератури Воскресенської  ЗОШ </a:t>
            </a:r>
            <a:b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</a:br>
            <a:r>
              <a:rPr lang="uk-UA" sz="6600" dirty="0" smtClean="0">
                <a:ln w="12700">
                  <a:solidFill>
                    <a:schemeClr val="tx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І-ІІІ ступенів</a:t>
            </a:r>
            <a:endParaRPr lang="uk-UA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86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82" y="605307"/>
            <a:ext cx="11525517" cy="1325563"/>
          </a:xfrm>
        </p:spPr>
        <p:txBody>
          <a:bodyPr>
            <a:noAutofit/>
          </a:bodyPr>
          <a:lstStyle/>
          <a:p>
            <a:r>
              <a:rPr lang="uk-UA" sz="6000" dirty="0" smtClean="0"/>
              <a:t>Завдання креативної педагогіки:</a:t>
            </a:r>
            <a:endParaRPr lang="ru-RU" sz="6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133306"/>
              </p:ext>
            </p:extLst>
          </p:nvPr>
        </p:nvGraphicFramePr>
        <p:xfrm>
          <a:off x="941230" y="2340781"/>
          <a:ext cx="10515600" cy="158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92" l="0" r="100000">
                        <a14:foregroundMark x1="41444" y1="28846" x2="41444" y2="28846"/>
                        <a14:foregroundMark x1="64000" y1="38692" x2="64000" y2="38692"/>
                        <a14:foregroundMark x1="72556" y1="41846" x2="72556" y2="41846"/>
                        <a14:foregroundMark x1="74889" y1="51308" x2="74889" y2="51308"/>
                        <a14:foregroundMark x1="79889" y1="59846" x2="79889" y2="59846"/>
                        <a14:foregroundMark x1="61556" y1="68462" x2="61556" y2="68462"/>
                        <a14:foregroundMark x1="58444" y1="63385" x2="58444" y2="63385"/>
                        <a14:foregroundMark x1="50889" y1="58462" x2="50889" y2="58462"/>
                        <a14:foregroundMark x1="31444" y1="43154" x2="31444" y2="43154"/>
                        <a14:foregroundMark x1="22667" y1="34462" x2="22667" y2="34462"/>
                        <a14:foregroundMark x1="15667" y1="21308" x2="15667" y2="21308"/>
                        <a14:foregroundMark x1="30889" y1="28846" x2="30889" y2="28846"/>
                        <a14:foregroundMark x1="27222" y1="9692" x2="27222" y2="9692"/>
                        <a14:foregroundMark x1="11444" y1="11385" x2="11444" y2="11385"/>
                        <a14:foregroundMark x1="56667" y1="91769" x2="56667" y2="9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9" y="2949262"/>
            <a:ext cx="1519015" cy="219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1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79" y="0"/>
            <a:ext cx="11861442" cy="1325563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Десять «золотих» правил учителя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10" y="1918740"/>
            <a:ext cx="2959233" cy="3635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2906978"/>
              </p:ext>
            </p:extLst>
          </p:nvPr>
        </p:nvGraphicFramePr>
        <p:xfrm>
          <a:off x="1830230" y="1164691"/>
          <a:ext cx="8531540" cy="545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41" y="368273"/>
            <a:ext cx="6863366" cy="1511658"/>
          </a:xfrm>
        </p:spPr>
        <p:txBody>
          <a:bodyPr>
            <a:noAutofit/>
          </a:bodyPr>
          <a:lstStyle/>
          <a:p>
            <a:pPr algn="ctr"/>
            <a:r>
              <a:rPr lang="uk-UA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Квест</a:t>
            </a:r>
            <a:r>
              <a:rPr lang="uk-U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-гра </a:t>
            </a:r>
            <a:br>
              <a:rPr lang="uk-U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«Лабіринти мови»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7" y="2535647"/>
            <a:ext cx="5604554" cy="420341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21" y="620987"/>
            <a:ext cx="4171696" cy="3128772"/>
          </a:xfr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55" y="3493097"/>
            <a:ext cx="4031088" cy="3023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8" b="96503" l="10000" r="90000">
                        <a14:foregroundMark x1="43000" y1="39161" x2="43000" y2="39161"/>
                        <a14:foregroundMark x1="57000" y1="40699" x2="57000" y2="4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88" y="2515779"/>
            <a:ext cx="1546997" cy="221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45444" y="2053207"/>
            <a:ext cx="750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www.youtube.com/watch?v=mN-ZWNpSl2U&amp;t=9s</a:t>
            </a:r>
            <a:r>
              <a:rPr lang="uk-UA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3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159063"/>
            <a:ext cx="48156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Знавці рідної мови</a:t>
            </a:r>
            <a:endParaRPr lang="ru-RU" sz="6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0687"/>
            <a:ext cx="5413420" cy="4060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6" y="174659"/>
            <a:ext cx="3850783" cy="288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>
          <a:xfrm>
            <a:off x="6023020" y="2150771"/>
            <a:ext cx="3687651" cy="2583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7" y="3938911"/>
            <a:ext cx="3400023" cy="277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8" b="96503" l="10000" r="90000">
                        <a14:foregroundMark x1="43000" y1="39161" x2="43000" y2="39161"/>
                        <a14:foregroundMark x1="57000" y1="40699" x2="57000" y2="4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220" flipH="1">
            <a:off x="225842" y="249830"/>
            <a:ext cx="917127" cy="131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Урок виразного читання.</a:t>
            </a:r>
            <a:br>
              <a:rPr lang="uk-UA" dirty="0" smtClean="0"/>
            </a:br>
            <a:r>
              <a:rPr lang="uk-UA" dirty="0" smtClean="0"/>
              <a:t>Конкурс на кращого оповідача казок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1"/>
          <a:stretch/>
        </p:blipFill>
        <p:spPr>
          <a:xfrm>
            <a:off x="3700570" y="1690688"/>
            <a:ext cx="3620076" cy="2077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7" y="1690688"/>
            <a:ext cx="2862370" cy="381649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/>
          <a:stretch/>
        </p:blipFill>
        <p:spPr>
          <a:xfrm>
            <a:off x="2191537" y="3911198"/>
            <a:ext cx="2680112" cy="2742406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03" y="3808619"/>
            <a:ext cx="3930086" cy="2947565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>
            <a:off x="8303260" y="1632950"/>
            <a:ext cx="3292517" cy="4351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4300" r="70175" b="54511"/>
          <a:stretch/>
        </p:blipFill>
        <p:spPr>
          <a:xfrm>
            <a:off x="2619115" y="2846206"/>
            <a:ext cx="1345508" cy="149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14300" r="26316" b="48950"/>
          <a:stretch/>
        </p:blipFill>
        <p:spPr>
          <a:xfrm>
            <a:off x="7188320" y="2846206"/>
            <a:ext cx="1144703" cy="15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7" t="14300" r="51755" b="48950"/>
          <a:stretch/>
        </p:blipFill>
        <p:spPr>
          <a:xfrm>
            <a:off x="10599007" y="473549"/>
            <a:ext cx="1005646" cy="191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78" b="96503" l="10000" r="90000">
                        <a14:foregroundMark x1="43000" y1="39161" x2="43000" y2="39161"/>
                        <a14:foregroundMark x1="57000" y1="40699" x2="57000" y2="4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220" flipH="1">
            <a:off x="246051" y="49536"/>
            <a:ext cx="1189047" cy="170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5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3510" y="933445"/>
            <a:ext cx="8238186" cy="41939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Наша праця – формування людини </a:t>
            </a:r>
            <a:b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і це покладає на нас особливу відповідальність, </a:t>
            </a:r>
            <a:b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яку ні з чим </a:t>
            </a:r>
            <a:r>
              <a:rPr lang="uk-UA" sz="5300" kern="1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 </a:t>
            </a:r>
            <a:r>
              <a:rPr lang="uk-UA" sz="5300" kern="1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зіставити»</a:t>
            </a:r>
            <a:br>
              <a:rPr lang="uk-UA" sz="5300" kern="1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uk-UA" sz="5300" kern="1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</a:t>
            </a:r>
            <a:r>
              <a:rPr lang="uk-UA" sz="53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В. О. Сухомлинський</a:t>
            </a:r>
            <a:endParaRPr lang="ru-RU" dirty="0"/>
          </a:p>
        </p:txBody>
      </p:sp>
      <p:pic>
        <p:nvPicPr>
          <p:cNvPr id="1026" name="Picture 2" descr="Василь Сухомлинський. Портрет пластиковий. 32х40х0,3 см. код 0294: продаж,  ціна у Ровненской области. информационные стенды від &quot;Інтернет-магазин  Stend&quot; - 9787068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/>
          <a:stretch/>
        </p:blipFill>
        <p:spPr bwMode="auto">
          <a:xfrm>
            <a:off x="360609" y="933445"/>
            <a:ext cx="4171162" cy="5164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4" y="1060584"/>
            <a:ext cx="6246254" cy="3910662"/>
          </a:xfrm>
        </p:spPr>
        <p:txBody>
          <a:bodyPr>
            <a:noAutofit/>
          </a:bodyPr>
          <a:lstStyle/>
          <a:p>
            <a:pPr algn="ctr"/>
            <a:r>
              <a:rPr lang="uk-UA" sz="7200" i="1" kern="10" dirty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Антонюк </a:t>
            </a:r>
            <a:br>
              <a:rPr lang="uk-UA" sz="7200" i="1" kern="10" dirty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uk-UA" sz="7200" i="1" kern="10" dirty="0" smtClean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Вікторії</a:t>
            </a:r>
            <a:r>
              <a:rPr lang="uk-UA" sz="7200" i="1" kern="10" dirty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uk-UA" sz="7200" i="1" kern="10" dirty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uk-UA" sz="7200" i="1" kern="10" dirty="0">
                <a:ln w="158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Вікторівни</a:t>
            </a:r>
            <a:endParaRPr lang="en-US" sz="5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15431" b="10563"/>
          <a:stretch/>
        </p:blipFill>
        <p:spPr>
          <a:xfrm rot="5400000">
            <a:off x="5966894" y="1408680"/>
            <a:ext cx="5104962" cy="364471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07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Педагогічне кредо</a:t>
            </a:r>
            <a:endParaRPr lang="ru-RU" sz="8800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662151" y="1694244"/>
            <a:ext cx="7232561" cy="458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Вчитель повинен допомогти дитині розкрити потенційні можливості, стимулювати до саморозвитку та самовдосконалення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3974887"/>
              </p:ext>
            </p:extLst>
          </p:nvPr>
        </p:nvGraphicFramePr>
        <p:xfrm>
          <a:off x="516229" y="1027906"/>
          <a:ext cx="47254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0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6033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Методична </a:t>
            </a:r>
            <a:br>
              <a:rPr lang="uk-UA" sz="66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66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картка вчителя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868" y="2405174"/>
            <a:ext cx="10515600" cy="3145620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b="1" i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Прізвище, ім'я, по батькові </a:t>
            </a:r>
            <a:r>
              <a:rPr lang="uk-UA" altLang="uk-UA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– Антонюк Вікторія Вікторівна</a:t>
            </a:r>
            <a:r>
              <a:rPr lang="uk-UA" altLang="uk-UA" b="1" i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b="1" i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Дата народження</a:t>
            </a:r>
            <a:r>
              <a:rPr lang="uk-UA" altLang="uk-UA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uk-UA" altLang="uk-UA" i="1" dirty="0">
                <a:solidFill>
                  <a:prstClr val="black"/>
                </a:solidFill>
                <a:latin typeface="Times New Roman" panose="02020603050405020304" pitchFamily="18" charset="0"/>
              </a:rPr>
              <a:t>– 13.10.1991 року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b="1" i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Домашня адреса</a:t>
            </a:r>
            <a:r>
              <a:rPr lang="uk-UA" altLang="uk-UA" i="1" dirty="0">
                <a:solidFill>
                  <a:prstClr val="black"/>
                </a:solidFill>
                <a:latin typeface="Times New Roman" panose="02020603050405020304" pitchFamily="18" charset="0"/>
              </a:rPr>
              <a:t>- с. Калинівка вул.Панищівська,128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b="1" i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Телефон</a:t>
            </a:r>
            <a:r>
              <a:rPr lang="uk-UA" altLang="uk-UA" i="1" dirty="0">
                <a:solidFill>
                  <a:prstClr val="black"/>
                </a:solidFill>
                <a:latin typeface="Times New Roman" panose="02020603050405020304" pitchFamily="18" charset="0"/>
              </a:rPr>
              <a:t> – 0951404872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92" l="0" r="100000">
                        <a14:foregroundMark x1="41444" y1="28846" x2="41444" y2="28846"/>
                        <a14:foregroundMark x1="64000" y1="38692" x2="64000" y2="38692"/>
                        <a14:foregroundMark x1="72556" y1="41846" x2="72556" y2="41846"/>
                        <a14:foregroundMark x1="74889" y1="51308" x2="74889" y2="51308"/>
                        <a14:foregroundMark x1="79889" y1="59846" x2="79889" y2="59846"/>
                        <a14:foregroundMark x1="61556" y1="68462" x2="61556" y2="68462"/>
                        <a14:foregroundMark x1="58444" y1="63385" x2="58444" y2="63385"/>
                        <a14:foregroundMark x1="50889" y1="58462" x2="50889" y2="58462"/>
                        <a14:foregroundMark x1="31444" y1="43154" x2="31444" y2="43154"/>
                        <a14:foregroundMark x1="22667" y1="34462" x2="22667" y2="34462"/>
                        <a14:foregroundMark x1="15667" y1="21308" x2="15667" y2="21308"/>
                        <a14:foregroundMark x1="30889" y1="28846" x2="30889" y2="28846"/>
                        <a14:foregroundMark x1="27222" y1="9692" x2="27222" y2="9692"/>
                        <a14:foregroundMark x1="11444" y1="11385" x2="11444" y2="11385"/>
                        <a14:foregroundMark x1="56667" y1="91769" x2="56667" y2="9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8" y="3092646"/>
            <a:ext cx="1519015" cy="219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696" y="205408"/>
            <a:ext cx="9700591" cy="6652592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вища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диплома, назва навчального закладу </a:t>
            </a: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 № 47249713 Миколаївський національний університет імені В. О. Сухомлинського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uk-UA" alt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і література» 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філолог, вчитель української мови і літератури та зарубіжної літератури   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Воскресенська ЗОШ І-ІІІ степенів Воскресенської ОТГ Миколаївської області</a:t>
            </a: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Посада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вчитель української мови і </a:t>
            </a:r>
            <a:r>
              <a:rPr lang="uk-UA" alt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зарубіжної </a:t>
            </a:r>
            <a:r>
              <a:rPr lang="uk-UA" alt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</a:p>
          <a:p>
            <a:pPr mar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uk-UA" alt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uk-UA" altLang="uk-UA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ct val="50000"/>
              </a:spcBef>
              <a:buNone/>
            </a:pP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uk-UA" alt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спеціаліст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92" l="0" r="100000">
                        <a14:foregroundMark x1="41444" y1="28846" x2="41444" y2="28846"/>
                        <a14:foregroundMark x1="64000" y1="38692" x2="64000" y2="38692"/>
                        <a14:foregroundMark x1="72556" y1="41846" x2="72556" y2="41846"/>
                        <a14:foregroundMark x1="74889" y1="51308" x2="74889" y2="51308"/>
                        <a14:foregroundMark x1="79889" y1="59846" x2="79889" y2="59846"/>
                        <a14:foregroundMark x1="61556" y1="68462" x2="61556" y2="68462"/>
                        <a14:foregroundMark x1="58444" y1="63385" x2="58444" y2="63385"/>
                        <a14:foregroundMark x1="50889" y1="58462" x2="50889" y2="58462"/>
                        <a14:foregroundMark x1="31444" y1="43154" x2="31444" y2="43154"/>
                        <a14:foregroundMark x1="22667" y1="34462" x2="22667" y2="34462"/>
                        <a14:foregroundMark x1="15667" y1="21308" x2="15667" y2="21308"/>
                        <a14:foregroundMark x1="30889" y1="28846" x2="30889" y2="28846"/>
                        <a14:foregroundMark x1="27222" y1="9692" x2="27222" y2="9692"/>
                        <a14:foregroundMark x1="11444" y1="11385" x2="11444" y2="11385"/>
                        <a14:foregroundMark x1="56667" y1="91769" x2="56667" y2="9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6" y="3969343"/>
            <a:ext cx="1519015" cy="219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7" y="90152"/>
            <a:ext cx="10515600" cy="1098260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Мої</a:t>
            </a:r>
            <a:r>
              <a:rPr lang="ru-RU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принципи</a:t>
            </a:r>
            <a:r>
              <a:rPr lang="ru-RU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 </a:t>
            </a:r>
            <a:r>
              <a:rPr lang="ru-RU" sz="6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роботі</a:t>
            </a:r>
            <a:endParaRPr lang="ru-RU" sz="6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7297"/>
              </p:ext>
            </p:extLst>
          </p:nvPr>
        </p:nvGraphicFramePr>
        <p:xfrm>
          <a:off x="876837" y="1017429"/>
          <a:ext cx="10444766" cy="566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120427"/>
            <a:ext cx="10515600" cy="1115945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Актуальні питання</a:t>
            </a:r>
            <a:endParaRPr lang="ru-RU" sz="6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65305"/>
              </p:ext>
            </p:extLst>
          </p:nvPr>
        </p:nvGraphicFramePr>
        <p:xfrm>
          <a:off x="838200" y="1236372"/>
          <a:ext cx="10515600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7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398" y="338538"/>
            <a:ext cx="8231748" cy="163783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Науково-методична </a:t>
            </a:r>
            <a:br>
              <a:rPr lang="uk-UA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проблема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472" y="2112134"/>
            <a:ext cx="10515600" cy="3441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креативного потенціалу учнів на </a:t>
            </a:r>
            <a:r>
              <a:rPr lang="uk-UA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і літератури та зарубіжної літератури на основі використання традиційних та новітніх технологій навчання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222" y1="94203" x2="27222" y2="94203"/>
                        <a14:foregroundMark x1="77000" y1="93544" x2="77000" y2="93544"/>
                        <a14:foregroundMark x1="50222" y1="92754" x2="50222" y2="92754"/>
                        <a14:foregroundMark x1="50667" y1="91700" x2="50667" y2="91700"/>
                        <a14:foregroundMark x1="44889" y1="37154" x2="44889" y2="3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35" y="4599288"/>
            <a:ext cx="2264065" cy="190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334" y="267406"/>
            <a:ext cx="10515600" cy="172894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 завдання виховання та навчання – пробудити в дитині жагу до пізнання. Розвинені навички креативного мислення дозволяють майбутньому громадянину правильно ставити власну мету й досягати її.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6270" y="1845553"/>
            <a:ext cx="77831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в </a:t>
            </a:r>
            <a:r>
              <a:rPr lang="uk-UA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 </a:t>
            </a: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креативних </a:t>
            </a:r>
            <a:r>
              <a:rPr lang="uk-UA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якостей: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82024205"/>
              </p:ext>
            </p:extLst>
          </p:nvPr>
        </p:nvGraphicFramePr>
        <p:xfrm>
          <a:off x="1451715" y="2390089"/>
          <a:ext cx="9502839" cy="428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4300" r="70175" b="54511"/>
          <a:stretch/>
        </p:blipFill>
        <p:spPr>
          <a:xfrm>
            <a:off x="2686270" y="2272995"/>
            <a:ext cx="906936" cy="100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98" y="2774823"/>
            <a:ext cx="2636912" cy="2636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7" t="14300" r="51755" b="48950"/>
          <a:stretch/>
        </p:blipFill>
        <p:spPr>
          <a:xfrm>
            <a:off x="2924986" y="3074868"/>
            <a:ext cx="578068" cy="110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14300" r="26316" b="48950"/>
          <a:stretch/>
        </p:blipFill>
        <p:spPr>
          <a:xfrm>
            <a:off x="2817324" y="4015438"/>
            <a:ext cx="793392" cy="110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84" t="14300" b="48950"/>
          <a:stretch/>
        </p:blipFill>
        <p:spPr>
          <a:xfrm>
            <a:off x="2924986" y="4906016"/>
            <a:ext cx="759304" cy="10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4300" r="70175" b="54511"/>
          <a:stretch/>
        </p:blipFill>
        <p:spPr>
          <a:xfrm>
            <a:off x="2716421" y="5883976"/>
            <a:ext cx="846633" cy="94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1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377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Monotype Corsiva</vt:lpstr>
      <vt:lpstr>Times New Roman</vt:lpstr>
      <vt:lpstr>Office Theme</vt:lpstr>
      <vt:lpstr>Портфоліо вчителя української мови  і літератури  та зарубіжної літератури Воскресенської  ЗОШ  І-ІІІ ступенів</vt:lpstr>
      <vt:lpstr>Антонюк  Вікторії Вікторівни</vt:lpstr>
      <vt:lpstr>Педагогічне кредо</vt:lpstr>
      <vt:lpstr>Методична  картка вчителя</vt:lpstr>
      <vt:lpstr>Презентация PowerPoint</vt:lpstr>
      <vt:lpstr>Мої принципи в роботі</vt:lpstr>
      <vt:lpstr>Актуальні питання</vt:lpstr>
      <vt:lpstr>Науково-методична  проблема</vt:lpstr>
      <vt:lpstr>Презентация PowerPoint</vt:lpstr>
      <vt:lpstr>Завдання креативної педагогіки:</vt:lpstr>
      <vt:lpstr>Десять «золотих» правил учителя</vt:lpstr>
      <vt:lpstr>Квест-гра  «Лабіринти мови»</vt:lpstr>
      <vt:lpstr>Знавці рідної мови</vt:lpstr>
      <vt:lpstr>Урок виразного читання. Конкурс на кращого оповідача казок</vt:lpstr>
      <vt:lpstr>Наша праця – формування людини  і це покладає на нас особливу відповідальність,  яку ні з чим не зіставити»   В. О. Сухомлинський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Пользователь Windows</cp:lastModifiedBy>
  <cp:revision>46</cp:revision>
  <dcterms:created xsi:type="dcterms:W3CDTF">2018-09-14T14:24:13Z</dcterms:created>
  <dcterms:modified xsi:type="dcterms:W3CDTF">2021-03-30T06:47:03Z</dcterms:modified>
</cp:coreProperties>
</file>