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4660"/>
  </p:normalViewPr>
  <p:slideViewPr>
    <p:cSldViewPr>
      <p:cViewPr>
        <p:scale>
          <a:sx n="30" d="100"/>
          <a:sy n="30" d="100"/>
        </p:scale>
        <p:origin x="-4002" y="-17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4724400"/>
            <a:ext cx="7772400" cy="1470025"/>
          </a:xfrm>
        </p:spPr>
        <p:txBody>
          <a:bodyPr/>
          <a:lstStyle/>
          <a:p>
            <a:r>
              <a:rPr lang="uk-UA" dirty="0" smtClean="0"/>
              <a:t>Гол</a:t>
            </a:r>
            <a:endParaRPr lang="ru-RU" dirty="0"/>
          </a:p>
        </p:txBody>
      </p:sp>
      <p:pic>
        <p:nvPicPr>
          <p:cNvPr id="4" name="Рисунок 3" descr="Презентація&quot;Портфоліо вчителя української мови та літератури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24000" y="3962400"/>
            <a:ext cx="7513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Головач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Раїса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асилівна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67000"/>
            <a:ext cx="8229600" cy="1143000"/>
          </a:xfrm>
        </p:spPr>
        <p:txBody>
          <a:bodyPr>
            <a:noAutofit/>
          </a:bodyPr>
          <a:lstStyle/>
          <a:p>
            <a:r>
              <a:rPr lang="uk-UA" sz="1800" b="1" dirty="0" smtClean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uk-UA" sz="2400" b="1" dirty="0" smtClean="0">
                <a:solidFill>
                  <a:srgbClr val="002060"/>
                </a:solidFill>
              </a:rPr>
              <a:t>Головач Раїса Василівна</a:t>
            </a:r>
            <a:r>
              <a:rPr lang="uk-UA" sz="2400" dirty="0" smtClean="0">
                <a:solidFill>
                  <a:srgbClr val="002060"/>
                </a:solidFill>
              </a:rPr>
              <a:t/>
            </a:r>
            <a:br>
              <a:rPr lang="uk-UA" sz="2400" dirty="0" smtClean="0">
                <a:solidFill>
                  <a:srgbClr val="002060"/>
                </a:solidFill>
              </a:rPr>
            </a:br>
            <a:r>
              <a:rPr lang="uk-UA" sz="2400" dirty="0" smtClean="0">
                <a:solidFill>
                  <a:srgbClr val="002060"/>
                </a:solidFill>
              </a:rPr>
              <a:t> </a:t>
            </a:r>
            <a:br>
              <a:rPr lang="uk-UA" sz="2400" dirty="0" smtClean="0">
                <a:solidFill>
                  <a:srgbClr val="002060"/>
                </a:solidFill>
              </a:rPr>
            </a:br>
            <a:r>
              <a:rPr lang="uk-UA" sz="2400" b="1" dirty="0" smtClean="0">
                <a:solidFill>
                  <a:srgbClr val="002060"/>
                </a:solidFill>
              </a:rPr>
              <a:t>Рік народження:       1954</a:t>
            </a:r>
            <a:r>
              <a:rPr lang="uk-UA" sz="2400" dirty="0" smtClean="0">
                <a:solidFill>
                  <a:srgbClr val="002060"/>
                </a:solidFill>
              </a:rPr>
              <a:t/>
            </a:r>
            <a:br>
              <a:rPr lang="uk-UA" sz="2400" dirty="0" smtClean="0">
                <a:solidFill>
                  <a:srgbClr val="002060"/>
                </a:solidFill>
              </a:rPr>
            </a:br>
            <a:r>
              <a:rPr lang="uk-UA" sz="2400" b="1" dirty="0" smtClean="0">
                <a:solidFill>
                  <a:srgbClr val="002060"/>
                </a:solidFill>
              </a:rPr>
              <a:t>Освіта:         вища</a:t>
            </a:r>
            <a:r>
              <a:rPr lang="uk-UA" sz="2400" dirty="0" smtClean="0">
                <a:solidFill>
                  <a:srgbClr val="002060"/>
                </a:solidFill>
              </a:rPr>
              <a:t/>
            </a:r>
            <a:br>
              <a:rPr lang="uk-UA" sz="2400" dirty="0" smtClean="0">
                <a:solidFill>
                  <a:srgbClr val="002060"/>
                </a:solidFill>
              </a:rPr>
            </a:br>
            <a:r>
              <a:rPr lang="uk-UA" sz="2400" dirty="0" smtClean="0">
                <a:solidFill>
                  <a:srgbClr val="002060"/>
                </a:solidFill>
              </a:rPr>
              <a:t> </a:t>
            </a:r>
            <a:br>
              <a:rPr lang="uk-UA" sz="2400" dirty="0" smtClean="0">
                <a:solidFill>
                  <a:srgbClr val="002060"/>
                </a:solidFill>
              </a:rPr>
            </a:br>
            <a:r>
              <a:rPr lang="uk-UA" sz="2400" b="1" dirty="0" smtClean="0">
                <a:solidFill>
                  <a:srgbClr val="002060"/>
                </a:solidFill>
              </a:rPr>
              <a:t>1973р.- </a:t>
            </a:r>
            <a:r>
              <a:rPr lang="uk-UA" sz="2400" b="1" dirty="0" err="1" smtClean="0">
                <a:solidFill>
                  <a:srgbClr val="002060"/>
                </a:solidFill>
              </a:rPr>
              <a:t>Уманьське</a:t>
            </a:r>
            <a:r>
              <a:rPr lang="uk-UA" sz="2400" b="1" dirty="0" smtClean="0">
                <a:solidFill>
                  <a:srgbClr val="002060"/>
                </a:solidFill>
              </a:rPr>
              <a:t> педагогічне училище</a:t>
            </a:r>
            <a:br>
              <a:rPr lang="uk-UA" sz="2400" b="1" dirty="0" smtClean="0">
                <a:solidFill>
                  <a:srgbClr val="002060"/>
                </a:solidFill>
              </a:rPr>
            </a:br>
            <a:r>
              <a:rPr lang="uk-UA" sz="2400" b="1" dirty="0" smtClean="0">
                <a:solidFill>
                  <a:srgbClr val="002060"/>
                </a:solidFill>
              </a:rPr>
              <a:t> ім. Т. Г. Шевченка –                                                                         спеціальність вихователь дитячого садка;</a:t>
            </a:r>
            <a:r>
              <a:rPr lang="uk-UA" sz="2400" dirty="0" smtClean="0">
                <a:solidFill>
                  <a:srgbClr val="002060"/>
                </a:solidFill>
              </a:rPr>
              <a:t/>
            </a:r>
            <a:br>
              <a:rPr lang="uk-UA" sz="2400" dirty="0" smtClean="0">
                <a:solidFill>
                  <a:srgbClr val="002060"/>
                </a:solidFill>
              </a:rPr>
            </a:br>
            <a:r>
              <a:rPr lang="uk-UA" sz="2400" b="1" dirty="0" smtClean="0">
                <a:solidFill>
                  <a:srgbClr val="002060"/>
                </a:solidFill>
              </a:rPr>
              <a:t> </a:t>
            </a:r>
            <a:r>
              <a:rPr lang="uk-UA" sz="2400" dirty="0" smtClean="0">
                <a:solidFill>
                  <a:srgbClr val="002060"/>
                </a:solidFill>
              </a:rPr>
              <a:t/>
            </a:r>
            <a:br>
              <a:rPr lang="uk-UA" sz="2400" dirty="0" smtClean="0">
                <a:solidFill>
                  <a:srgbClr val="002060"/>
                </a:solidFill>
              </a:rPr>
            </a:br>
            <a:r>
              <a:rPr lang="uk-UA" sz="2400" b="1" dirty="0" smtClean="0">
                <a:solidFill>
                  <a:srgbClr val="002060"/>
                </a:solidFill>
              </a:rPr>
              <a:t> 1983р.- Уманський державний педагогічний </a:t>
            </a:r>
            <a:r>
              <a:rPr lang="uk-UA" sz="2400" b="1" dirty="0" err="1" smtClean="0">
                <a:solidFill>
                  <a:srgbClr val="002060"/>
                </a:solidFill>
              </a:rPr>
              <a:t>институт</a:t>
            </a:r>
            <a:r>
              <a:rPr lang="uk-UA" sz="2400" dirty="0" smtClean="0">
                <a:solidFill>
                  <a:srgbClr val="002060"/>
                </a:solidFill>
              </a:rPr>
              <a:t/>
            </a:r>
            <a:br>
              <a:rPr lang="uk-UA" sz="2400" dirty="0" smtClean="0">
                <a:solidFill>
                  <a:srgbClr val="002060"/>
                </a:solidFill>
              </a:rPr>
            </a:br>
            <a:r>
              <a:rPr lang="uk-UA" sz="2400" b="1" dirty="0" smtClean="0">
                <a:solidFill>
                  <a:srgbClr val="002060"/>
                </a:solidFill>
              </a:rPr>
              <a:t>ім. П. Г </a:t>
            </a:r>
            <a:r>
              <a:rPr lang="uk-UA" sz="2400" b="1" dirty="0" err="1" smtClean="0">
                <a:solidFill>
                  <a:srgbClr val="002060"/>
                </a:solidFill>
              </a:rPr>
              <a:t>Тичини-</a:t>
            </a:r>
            <a:r>
              <a:rPr lang="uk-UA" sz="2400" b="1" dirty="0" smtClean="0">
                <a:solidFill>
                  <a:srgbClr val="002060"/>
                </a:solidFill>
              </a:rPr>
              <a:t> спеціальність учитель початкових класів середньої школи;</a:t>
            </a:r>
            <a:r>
              <a:rPr lang="uk-UA" sz="2400" dirty="0" smtClean="0">
                <a:solidFill>
                  <a:srgbClr val="002060"/>
                </a:solidFill>
              </a:rPr>
              <a:t/>
            </a:r>
            <a:br>
              <a:rPr lang="uk-UA" sz="2400" dirty="0" smtClean="0">
                <a:solidFill>
                  <a:srgbClr val="002060"/>
                </a:solidFill>
              </a:rPr>
            </a:br>
            <a:r>
              <a:rPr lang="uk-UA" sz="2400" b="1" dirty="0" smtClean="0">
                <a:solidFill>
                  <a:srgbClr val="002060"/>
                </a:solidFill>
              </a:rPr>
              <a:t> </a:t>
            </a:r>
            <a:r>
              <a:rPr lang="uk-UA" sz="2400" dirty="0" smtClean="0">
                <a:solidFill>
                  <a:srgbClr val="002060"/>
                </a:solidFill>
              </a:rPr>
              <a:t/>
            </a:r>
            <a:br>
              <a:rPr lang="uk-UA" sz="2400" dirty="0" smtClean="0">
                <a:solidFill>
                  <a:srgbClr val="002060"/>
                </a:solidFill>
              </a:rPr>
            </a:br>
            <a:r>
              <a:rPr lang="uk-UA" sz="2400" b="1" dirty="0" smtClean="0">
                <a:solidFill>
                  <a:srgbClr val="002060"/>
                </a:solidFill>
              </a:rPr>
              <a:t>1989р.- Київський державний педагогічний інститут</a:t>
            </a:r>
            <a:r>
              <a:rPr lang="uk-UA" sz="2400" dirty="0" smtClean="0">
                <a:solidFill>
                  <a:srgbClr val="002060"/>
                </a:solidFill>
              </a:rPr>
              <a:t/>
            </a:r>
            <a:br>
              <a:rPr lang="uk-UA" sz="2400" dirty="0" smtClean="0">
                <a:solidFill>
                  <a:srgbClr val="002060"/>
                </a:solidFill>
              </a:rPr>
            </a:br>
            <a:r>
              <a:rPr lang="uk-UA" sz="2400" b="1" dirty="0" smtClean="0">
                <a:solidFill>
                  <a:srgbClr val="002060"/>
                </a:solidFill>
              </a:rPr>
              <a:t> ім. О. М. Горького – спеціальність учитель історії </a:t>
            </a:r>
            <a:r>
              <a:rPr lang="uk-UA" sz="2400" b="1" dirty="0" smtClean="0">
                <a:solidFill>
                  <a:srgbClr val="002060"/>
                </a:solidFill>
              </a:rPr>
              <a:t>і </a:t>
            </a:r>
            <a:r>
              <a:rPr lang="uk-UA" sz="2400" b="1" dirty="0" smtClean="0">
                <a:solidFill>
                  <a:srgbClr val="002060"/>
                </a:solidFill>
              </a:rPr>
              <a:t>права</a:t>
            </a:r>
            <a:r>
              <a:rPr lang="uk-UA" sz="2400" dirty="0" smtClean="0">
                <a:solidFill>
                  <a:srgbClr val="002060"/>
                </a:solidFill>
              </a:rPr>
              <a:t/>
            </a:r>
            <a:br>
              <a:rPr lang="uk-UA" sz="2400" dirty="0" smtClean="0">
                <a:solidFill>
                  <a:srgbClr val="002060"/>
                </a:solidFill>
              </a:rPr>
            </a:br>
            <a:endParaRPr lang="uk-UA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Фото вчителів\Голова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4112" y="228600"/>
            <a:ext cx="1894064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ртфоліо вчителя - презентация онлай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5146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uk-UA" sz="2800" b="1" i="1" dirty="0" smtClean="0">
                <a:solidFill>
                  <a:srgbClr val="FF0000"/>
                </a:solidFill>
              </a:rPr>
              <a:t> </a:t>
            </a:r>
            <a:r>
              <a:rPr lang="uk-UA" sz="2800" b="1" i="1" dirty="0" smtClean="0">
                <a:solidFill>
                  <a:srgbClr val="FF0000"/>
                </a:solidFill>
              </a:rPr>
              <a:t>Творчий шлях учителя: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 </a:t>
            </a:r>
            <a:r>
              <a:rPr lang="uk-UA" sz="2000" b="1" i="1" dirty="0" smtClean="0"/>
              <a:t>Черкаська область </a:t>
            </a:r>
            <a:r>
              <a:rPr lang="uk-UA" sz="2000" b="1" i="1" dirty="0" err="1" smtClean="0"/>
              <a:t>Жашківський</a:t>
            </a:r>
            <a:r>
              <a:rPr lang="uk-UA" sz="2000" b="1" i="1" dirty="0" smtClean="0"/>
              <a:t> відділ освіти: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1973рік - старша піонервожата </a:t>
            </a:r>
            <a:r>
              <a:rPr lang="uk-UA" sz="2000" dirty="0" err="1" smtClean="0"/>
              <a:t>Тихохутірської</a:t>
            </a:r>
            <a:r>
              <a:rPr lang="uk-UA" sz="2000" dirty="0" smtClean="0"/>
              <a:t> середньої школи;</a:t>
            </a:r>
            <a:br>
              <a:rPr lang="uk-UA" sz="2000" dirty="0" smtClean="0"/>
            </a:br>
            <a:r>
              <a:rPr lang="uk-UA" sz="2000" dirty="0" smtClean="0"/>
              <a:t>1975 рік – вихователь дитячого садка с. </a:t>
            </a:r>
            <a:r>
              <a:rPr lang="uk-UA" sz="2000" dirty="0" err="1" smtClean="0"/>
              <a:t>Новая</a:t>
            </a:r>
            <a:r>
              <a:rPr lang="uk-UA" sz="2000" dirty="0" smtClean="0"/>
              <a:t> Гребля;</a:t>
            </a:r>
            <a:br>
              <a:rPr lang="uk-UA" sz="2000" dirty="0" smtClean="0"/>
            </a:br>
            <a:r>
              <a:rPr lang="uk-UA" sz="2000" b="1" i="1" dirty="0" smtClean="0"/>
              <a:t> 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i="1" dirty="0" err="1" smtClean="0"/>
              <a:t>Новогребельська</a:t>
            </a:r>
            <a:r>
              <a:rPr lang="uk-UA" sz="2000" b="1" i="1" dirty="0" smtClean="0"/>
              <a:t> середня школа: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1979 рік – старша піонервожата, вихователь групи продовженого дня;</a:t>
            </a:r>
            <a:br>
              <a:rPr lang="uk-UA" sz="2000" dirty="0" smtClean="0"/>
            </a:br>
            <a:r>
              <a:rPr lang="uk-UA" sz="2000" dirty="0" smtClean="0"/>
              <a:t>1985рік – учитель історії і правознавства;</a:t>
            </a:r>
            <a:br>
              <a:rPr lang="uk-UA" sz="2000" dirty="0" smtClean="0"/>
            </a:br>
            <a:r>
              <a:rPr lang="uk-UA" sz="2000" dirty="0" smtClean="0"/>
              <a:t>1989рік – замісник директора по навчальній роботі;</a:t>
            </a:r>
            <a:br>
              <a:rPr lang="uk-UA" sz="2000" dirty="0" smtClean="0"/>
            </a:br>
            <a:r>
              <a:rPr lang="uk-UA" sz="2000" dirty="0" smtClean="0"/>
              <a:t>2000рік – директор школи .</a:t>
            </a:r>
            <a:br>
              <a:rPr lang="uk-UA" sz="2000" dirty="0" smtClean="0"/>
            </a:br>
            <a:r>
              <a:rPr lang="uk-UA" sz="2000" b="1" i="1" dirty="0" smtClean="0"/>
              <a:t> 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i="1" dirty="0" smtClean="0"/>
              <a:t>Миколаївська область: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2006 </a:t>
            </a:r>
            <a:r>
              <a:rPr lang="uk-UA" sz="2000" dirty="0" err="1" smtClean="0"/>
              <a:t>рік–</a:t>
            </a:r>
            <a:r>
              <a:rPr lang="uk-UA" sz="2000" dirty="0" smtClean="0"/>
              <a:t> головний спеціаліст відділу освіти Жовтневої районної    держадміністрації;</a:t>
            </a:r>
            <a:br>
              <a:rPr lang="uk-UA" sz="2000" dirty="0" smtClean="0"/>
            </a:br>
            <a:r>
              <a:rPr lang="uk-UA" sz="2000" dirty="0" smtClean="0"/>
              <a:t>2011рік- учитель початкових класів </a:t>
            </a:r>
            <a:r>
              <a:rPr lang="uk-UA" sz="2000" dirty="0" smtClean="0"/>
              <a:t>та історії </a:t>
            </a:r>
            <a:r>
              <a:rPr lang="uk-UA" sz="2000" dirty="0" smtClean="0"/>
              <a:t>Миколаївського обласного реабілітаційного центру.</a:t>
            </a:r>
            <a:br>
              <a:rPr lang="uk-UA" sz="2000" dirty="0" smtClean="0"/>
            </a:br>
            <a:r>
              <a:rPr lang="uk-UA" sz="2000" dirty="0" smtClean="0"/>
              <a:t>2013 </a:t>
            </a:r>
            <a:r>
              <a:rPr lang="uk-UA" sz="2000" dirty="0" err="1" smtClean="0"/>
              <a:t>рік-</a:t>
            </a:r>
            <a:r>
              <a:rPr lang="uk-UA" sz="2000" dirty="0" smtClean="0"/>
              <a:t> учитель історії та правознавства </a:t>
            </a:r>
            <a:r>
              <a:rPr lang="uk-UA" sz="2000" dirty="0" err="1" smtClean="0"/>
              <a:t>Воскресенської</a:t>
            </a:r>
            <a:r>
              <a:rPr lang="uk-UA" sz="2000" dirty="0" smtClean="0"/>
              <a:t> загальноосвітньої школи I-III ступенів</a:t>
            </a:r>
            <a:r>
              <a:rPr lang="uk-UA" sz="2000" dirty="0" smtClean="0"/>
              <a:t>.</a:t>
            </a:r>
            <a:br>
              <a:rPr lang="uk-UA" sz="2000" dirty="0" smtClean="0"/>
            </a:br>
            <a:r>
              <a:rPr lang="uk-UA" sz="2000" dirty="0" smtClean="0"/>
              <a:t>2020-учитель </a:t>
            </a:r>
            <a:r>
              <a:rPr lang="uk-UA" sz="2000" dirty="0" smtClean="0"/>
              <a:t>трудового навчання, учитель мистецтва, учитель початкових класів </a:t>
            </a:r>
            <a:r>
              <a:rPr lang="uk-UA" sz="2000" dirty="0" err="1" smtClean="0"/>
              <a:t>Воскресенської</a:t>
            </a:r>
            <a:r>
              <a:rPr lang="uk-UA" sz="2000" dirty="0" smtClean="0"/>
              <a:t> загальноосвітньої школи I-III ступенів</a:t>
            </a:r>
            <a:r>
              <a:rPr lang="uk-UA" sz="2000" dirty="0" smtClean="0"/>
              <a:t>.</a:t>
            </a:r>
            <a:endParaRPr lang="uk-UA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uk-UA" sz="2400" b="1" i="1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М</a:t>
            </a:r>
            <a:r>
              <a:rPr lang="uk-UA" sz="2400" b="1" i="1" dirty="0" smtClean="0">
                <a:solidFill>
                  <a:srgbClr val="FF0000"/>
                </a:solidFill>
              </a:rPr>
              <a:t>і</a:t>
            </a:r>
            <a:r>
              <a:rPr lang="ru-RU" sz="2400" b="1" i="1" dirty="0" smtClean="0">
                <a:solidFill>
                  <a:srgbClr val="FF0000"/>
                </a:solidFill>
              </a:rPr>
              <a:t>с</a:t>
            </a:r>
            <a:r>
              <a:rPr lang="uk-UA" sz="2400" b="1" i="1" dirty="0" smtClean="0">
                <a:solidFill>
                  <a:srgbClr val="FF0000"/>
                </a:solidFill>
              </a:rPr>
              <a:t>це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р</a:t>
            </a:r>
            <a:r>
              <a:rPr lang="uk-UA" sz="2400" b="1" i="1" dirty="0" smtClean="0">
                <a:solidFill>
                  <a:srgbClr val="FF0000"/>
                </a:solidFill>
              </a:rPr>
              <a:t>о</a:t>
            </a:r>
            <a:r>
              <a:rPr lang="ru-RU" sz="2400" b="1" i="1" dirty="0" smtClean="0">
                <a:solidFill>
                  <a:srgbClr val="FF0000"/>
                </a:solidFill>
              </a:rPr>
              <a:t>бот</a:t>
            </a:r>
            <a:r>
              <a:rPr lang="uk-UA" sz="2400" b="1" i="1" dirty="0" smtClean="0">
                <a:solidFill>
                  <a:srgbClr val="FF0000"/>
                </a:solidFill>
              </a:rPr>
              <a:t>и</a:t>
            </a:r>
            <a:r>
              <a:rPr lang="ru-RU" sz="2400" b="1" i="1" dirty="0" smtClean="0">
                <a:solidFill>
                  <a:srgbClr val="FF0000"/>
                </a:solidFill>
              </a:rPr>
              <a:t>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/>
              <a:t> </a:t>
            </a:r>
            <a:r>
              <a:rPr lang="uk-UA" sz="2400" b="1" i="1" dirty="0" smtClean="0"/>
              <a:t>Воскресенська загальноосвітня школа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2400" dirty="0" smtClean="0"/>
              <a:t> </a:t>
            </a:r>
            <a:r>
              <a:rPr lang="uk-UA" sz="2400" b="1" i="1" dirty="0" smtClean="0"/>
              <a:t>I-III ступенів.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2400" b="1" i="1" dirty="0" smtClean="0">
                <a:solidFill>
                  <a:srgbClr val="FF0000"/>
                </a:solidFill>
              </a:rPr>
              <a:t>Посада</a:t>
            </a:r>
            <a:r>
              <a:rPr lang="ru-RU" sz="2400" b="1" i="1" dirty="0" smtClean="0">
                <a:solidFill>
                  <a:srgbClr val="FF0000"/>
                </a:solidFill>
              </a:rPr>
              <a:t>:</a:t>
            </a:r>
            <a:r>
              <a:rPr lang="ru-RU" sz="2400" b="1" i="1" dirty="0" smtClean="0"/>
              <a:t>  учитель </a:t>
            </a:r>
            <a:r>
              <a:rPr lang="uk-UA" sz="2400" b="1" i="1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Стаж </a:t>
            </a:r>
            <a:r>
              <a:rPr lang="ru-RU" sz="2400" b="1" dirty="0" err="1" smtClean="0">
                <a:solidFill>
                  <a:srgbClr val="FF0000"/>
                </a:solidFill>
              </a:rPr>
              <a:t>р</a:t>
            </a:r>
            <a:r>
              <a:rPr lang="uk-UA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rgbClr val="FF0000"/>
                </a:solidFill>
              </a:rPr>
              <a:t>бот</a:t>
            </a:r>
            <a:r>
              <a:rPr lang="uk-UA" sz="2400" b="1" dirty="0" smtClean="0">
                <a:solidFill>
                  <a:srgbClr val="FF0000"/>
                </a:solidFill>
              </a:rPr>
              <a:t>и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  <a:r>
              <a:rPr lang="ru-RU" sz="2400" b="1" dirty="0" smtClean="0"/>
              <a:t> </a:t>
            </a:r>
            <a:r>
              <a:rPr lang="uk-UA" sz="2400" b="1" dirty="0" smtClean="0"/>
              <a:t>4 З роки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err="1" smtClean="0">
                <a:solidFill>
                  <a:srgbClr val="FF0000"/>
                </a:solidFill>
              </a:rPr>
              <a:t>Проблемна</a:t>
            </a:r>
            <a:r>
              <a:rPr lang="ru-RU" sz="2400" b="1" dirty="0" smtClean="0">
                <a:solidFill>
                  <a:srgbClr val="FF0000"/>
                </a:solidFill>
              </a:rPr>
              <a:t> тема: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2400" b="1" i="1" dirty="0" smtClean="0"/>
              <a:t>Дидактичні ігри, як засіб формування предметних умінь на уроках.</a:t>
            </a:r>
            <a:endParaRPr lang="ru-RU" sz="2400" dirty="0"/>
          </a:p>
        </p:txBody>
      </p:sp>
      <p:pic>
        <p:nvPicPr>
          <p:cNvPr id="2051" name="Picture 3" descr="D:\ПОРТФОЛІО вчителів\Головач Р.В\Фото портфолио\IMG_20190518_124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971800"/>
            <a:ext cx="2362200" cy="314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ПОРТФОЛІО вчителів\Головач Р.В\Фото портфолио\IMG_20191205_084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352800"/>
            <a:ext cx="35052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 </a:t>
            </a:r>
            <a:r>
              <a:rPr lang="ru-RU" b="1" i="1" dirty="0" smtClean="0"/>
              <a:t>Девиз: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 </a:t>
            </a:r>
            <a:r>
              <a:rPr lang="ru-RU" b="1" i="1" dirty="0" err="1" smtClean="0"/>
              <a:t>Чесн</a:t>
            </a:r>
            <a:r>
              <a:rPr lang="uk-UA" b="1" i="1" dirty="0" smtClean="0"/>
              <a:t>і</a:t>
            </a:r>
            <a:r>
              <a:rPr lang="ru-RU" b="1" i="1" dirty="0" err="1" smtClean="0"/>
              <a:t>сть</a:t>
            </a:r>
            <a:r>
              <a:rPr lang="ru-RU" b="1" i="1" dirty="0" smtClean="0"/>
              <a:t>, благородство </a:t>
            </a:r>
            <a:r>
              <a:rPr lang="uk-UA" b="1" i="1" dirty="0" smtClean="0"/>
              <a:t>і  </a:t>
            </a:r>
            <a:r>
              <a:rPr lang="ru-RU" b="1" i="1" dirty="0" err="1" smtClean="0"/>
              <a:t>досто</a:t>
            </a:r>
            <a:r>
              <a:rPr lang="uk-UA" b="1" i="1" dirty="0" smtClean="0"/>
              <a:t>ї</a:t>
            </a:r>
            <a:r>
              <a:rPr lang="ru-RU" b="1" i="1" dirty="0" err="1" smtClean="0"/>
              <a:t>нство</a:t>
            </a:r>
            <a:r>
              <a:rPr lang="ru-RU" b="1" i="1" dirty="0" smtClean="0"/>
              <a:t> –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b="1" i="1" dirty="0" smtClean="0"/>
              <a:t>Ось в</a:t>
            </a:r>
            <a:r>
              <a:rPr lang="ru-RU" b="1" i="1" dirty="0" smtClean="0"/>
              <a:t>оно свят</a:t>
            </a:r>
            <a:r>
              <a:rPr lang="uk-UA" b="1" i="1" dirty="0" err="1" smtClean="0"/>
              <a:t>еє</a:t>
            </a:r>
            <a:r>
              <a:rPr lang="ru-RU" b="1" i="1" dirty="0" smtClean="0"/>
              <a:t> наше во</a:t>
            </a:r>
            <a:r>
              <a:rPr lang="uk-UA" b="1" i="1" dirty="0" smtClean="0"/>
              <a:t>ї</a:t>
            </a:r>
            <a:r>
              <a:rPr lang="ru-RU" b="1" i="1" dirty="0" err="1" smtClean="0"/>
              <a:t>нство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Посвяти </a:t>
            </a:r>
            <a:r>
              <a:rPr lang="uk-UA" b="1" i="1" dirty="0" smtClean="0"/>
              <a:t>йо</a:t>
            </a:r>
            <a:r>
              <a:rPr lang="ru-RU" b="1" i="1" dirty="0" err="1" smtClean="0"/>
              <a:t>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св</a:t>
            </a:r>
            <a:r>
              <a:rPr lang="uk-UA" b="1" i="1" dirty="0" smtClean="0"/>
              <a:t>і</a:t>
            </a:r>
            <a:r>
              <a:rPr lang="ru-RU" b="1" i="1" dirty="0" err="1" smtClean="0"/>
              <a:t>й</a:t>
            </a:r>
            <a:r>
              <a:rPr lang="ru-RU" b="1" i="1" dirty="0" smtClean="0"/>
              <a:t> к</a:t>
            </a:r>
            <a:r>
              <a:rPr lang="uk-UA" b="1" i="1" dirty="0" smtClean="0"/>
              <a:t>о</a:t>
            </a:r>
            <a:r>
              <a:rPr lang="ru-RU" b="1" i="1" dirty="0" err="1" smtClean="0"/>
              <a:t>р</a:t>
            </a:r>
            <a:r>
              <a:rPr lang="uk-UA" b="1" i="1" dirty="0" smtClean="0"/>
              <a:t>о</a:t>
            </a:r>
            <a:r>
              <a:rPr lang="ru-RU" b="1" i="1" dirty="0" err="1" smtClean="0"/>
              <a:t>ткий</a:t>
            </a:r>
            <a:r>
              <a:rPr lang="ru-RU" b="1" i="1" dirty="0" smtClean="0"/>
              <a:t> в</a:t>
            </a:r>
            <a:r>
              <a:rPr lang="uk-UA" b="1" i="1" dirty="0" smtClean="0"/>
              <a:t>і</a:t>
            </a:r>
            <a:r>
              <a:rPr lang="ru-RU" b="1" i="1" dirty="0" smtClean="0"/>
              <a:t>к…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                                            </a:t>
            </a:r>
            <a:r>
              <a:rPr lang="ru-RU" b="1" i="1" dirty="0" smtClean="0"/>
              <a:t> </a:t>
            </a:r>
            <a:r>
              <a:rPr lang="ru-RU" b="1" i="1" dirty="0" smtClean="0"/>
              <a:t>Б. </a:t>
            </a:r>
            <a:r>
              <a:rPr lang="ru-RU" b="1" i="1" dirty="0" err="1" smtClean="0"/>
              <a:t>Окужава</a:t>
            </a:r>
            <a:endParaRPr lang="ru-RU" dirty="0"/>
          </a:p>
        </p:txBody>
      </p:sp>
      <p:pic>
        <p:nvPicPr>
          <p:cNvPr id="3074" name="Picture 2" descr="D:\ПОРТФОЛІО вчителів\Головач Р.В\Фото портфолио\IMG_20191209_135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352800"/>
            <a:ext cx="20574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ПЕДАГОГІЧНЕ КРЕДО: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  </a:t>
            </a:r>
            <a:br>
              <a:rPr lang="uk-UA" dirty="0" smtClean="0"/>
            </a:br>
            <a:r>
              <a:rPr lang="uk-UA" b="1" i="1" dirty="0" smtClean="0"/>
              <a:t>Заходжу  в клас і серце б'ється;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b="1" i="1" dirty="0" smtClean="0"/>
              <a:t>«Надіюсь, вірю і люблю!»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b="1" i="1" dirty="0" smtClean="0"/>
              <a:t>І  три оці </a:t>
            </a:r>
            <a:r>
              <a:rPr lang="uk-UA" b="1" i="1" dirty="0" err="1" smtClean="0"/>
              <a:t>святії</a:t>
            </a:r>
            <a:r>
              <a:rPr lang="uk-UA" b="1" i="1" dirty="0" smtClean="0"/>
              <a:t> слова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b="1" i="1" dirty="0" smtClean="0"/>
              <a:t>Душі </a:t>
            </a:r>
            <a:r>
              <a:rPr lang="uk-UA" b="1" i="1" dirty="0" smtClean="0"/>
              <a:t>дитини </a:t>
            </a:r>
            <a:r>
              <a:rPr lang="uk-UA" b="1" i="1" dirty="0" smtClean="0"/>
              <a:t>віддаю.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098" name="Picture 2" descr="D:\ПОРТФОЛІО вчителів\Головач Р.В\Фото портфолио\IMG_20191009_140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6576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25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Гол</vt:lpstr>
      <vt:lpstr>  Головач Раїса Василівна   Рік народження:       1954 Освіта:         вища   1973р.- Уманьське педагогічне училище  ім. Т. Г. Шевченка –                                                                         спеціальність вихователь дитячого садка;    1983р.- Уманський державний педагогічний институт ім. П. Г Тичини- спеціальність учитель початкових класів середньої школи;   1989р.- Київський державний педагогічний інститут  ім. О. М. Горького – спеціальність учитель історії і права </vt:lpstr>
      <vt:lpstr>Слайд 3</vt:lpstr>
      <vt:lpstr> Творчий шлях учителя:  Черкаська область Жашківський відділ освіти: 1973рік - старша піонервожата Тихохутірської середньої школи; 1975 рік – вихователь дитячого садка с. Новая Гребля;   Новогребельська середня школа: 1979 рік – старша піонервожата, вихователь групи продовженого дня; 1985рік – учитель історії і правознавства; 1989рік – замісник директора по навчальній роботі; 2000рік – директор школи .   Миколаївська область: 2006 рік– головний спеціаліст відділу освіти Жовтневої районної    держадміністрації; 2011рік- учитель початкових класів та історії Миколаївського обласного реабілітаційного центру. 2013 рік- учитель історії та правознавства Воскресенської загальноосвітньої школи I-III ступенів. 2020-учитель трудового навчання, учитель мистецтва, учитель початкових класів Воскресенської загальноосвітньої школи I-III ступенів.</vt:lpstr>
      <vt:lpstr> Місце роботи:  Воскресенська загальноосвітня школа   I-III ступенів. Посада:  учитель . Стаж роботи: 4 З роки Проблемна тема: Дидактичні ігри, як засіб формування предметних умінь на уроках.</vt:lpstr>
      <vt:lpstr> Девиз:  Чесність, благородство і  достоїнство – Ось воно святеє наше воїнство Посвяти йому свій короткий вік…                                              Б. Окужава</vt:lpstr>
      <vt:lpstr>ПЕДАГОГІЧНЕ КРЕДО:    Заходжу  в клас і серце б'ється; «Надіюсь, вірю і люблю!» І  три оці святії слова Душі дитини віддаю.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Vchityel</cp:lastModifiedBy>
  <cp:revision>6</cp:revision>
  <dcterms:created xsi:type="dcterms:W3CDTF">2013-10-20T14:54:06Z</dcterms:created>
  <dcterms:modified xsi:type="dcterms:W3CDTF">2021-03-30T06:32:43Z</dcterms:modified>
</cp:coreProperties>
</file>