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7" r:id="rId2"/>
    <p:sldId id="256" r:id="rId3"/>
    <p:sldId id="258" r:id="rId4"/>
    <p:sldId id="259" r:id="rId5"/>
    <p:sldId id="288" r:id="rId6"/>
    <p:sldId id="261" r:id="rId7"/>
    <p:sldId id="262" r:id="rId8"/>
    <p:sldId id="289" r:id="rId9"/>
    <p:sldId id="290" r:id="rId10"/>
    <p:sldId id="293" r:id="rId11"/>
    <p:sldId id="264" r:id="rId12"/>
    <p:sldId id="272" r:id="rId13"/>
    <p:sldId id="274" r:id="rId14"/>
    <p:sldId id="294" r:id="rId15"/>
    <p:sldId id="265" r:id="rId16"/>
    <p:sldId id="295" r:id="rId17"/>
    <p:sldId id="297" r:id="rId18"/>
    <p:sldId id="271" r:id="rId19"/>
    <p:sldId id="278" r:id="rId20"/>
    <p:sldId id="279" r:id="rId21"/>
    <p:sldId id="284" r:id="rId22"/>
    <p:sldId id="282"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42C"/>
    <a:srgbClr val="F77635"/>
    <a:srgbClr val="FF0000"/>
    <a:srgbClr val="06AE1E"/>
    <a:srgbClr val="002060"/>
    <a:srgbClr val="24DAD6"/>
    <a:srgbClr val="DC53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p:scale>
          <a:sx n="66" d="100"/>
          <a:sy n="66" d="100"/>
        </p:scale>
        <p:origin x="-900"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EA29A-0A21-4641-A6C9-F2C4D517A866}"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ru-RU"/>
        </a:p>
      </dgm:t>
    </dgm:pt>
    <dgm:pt modelId="{BEACC9C4-7ABB-4E66-8860-513E4BD5271C}">
      <dgm:prSet phldrT="[Текст]" custT="1"/>
      <dgm:spPr>
        <a:solidFill>
          <a:schemeClr val="accent5">
            <a:lumMod val="40000"/>
            <a:lumOff val="60000"/>
          </a:schemeClr>
        </a:solidFill>
      </dgm:spPr>
      <dgm:t>
        <a:bodyPr/>
        <a:lstStyle/>
        <a:p>
          <a:r>
            <a:rPr lang="uk-UA" sz="4800" b="1" u="sng" dirty="0" smtClean="0">
              <a:ln w="9525">
                <a:solidFill>
                  <a:srgbClr val="FF0000"/>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Задачі</a:t>
          </a:r>
          <a:endParaRPr lang="ru-RU" sz="4800" dirty="0">
            <a:ln w="9525">
              <a:solidFill>
                <a:srgbClr val="FF0000"/>
              </a:solidFill>
              <a:prstDash val="solid"/>
            </a:ln>
            <a:solidFill>
              <a:srgbClr val="002060"/>
            </a:solidFill>
          </a:endParaRPr>
        </a:p>
      </dgm:t>
    </dgm:pt>
    <dgm:pt modelId="{6048C323-226E-4FCC-876B-3B52D0DB579D}" type="parTrans" cxnId="{40680AE3-11B1-41E7-B6AD-3F2973E798A0}">
      <dgm:prSet/>
      <dgm:spPr/>
      <dgm:t>
        <a:bodyPr/>
        <a:lstStyle/>
        <a:p>
          <a:endParaRPr lang="ru-RU"/>
        </a:p>
      </dgm:t>
    </dgm:pt>
    <dgm:pt modelId="{D6856E2C-EA39-4C09-A9D3-00DE4BBC26BC}" type="sibTrans" cxnId="{40680AE3-11B1-41E7-B6AD-3F2973E798A0}">
      <dgm:prSet/>
      <dgm:spPr/>
      <dgm:t>
        <a:bodyPr/>
        <a:lstStyle/>
        <a:p>
          <a:endParaRPr lang="ru-RU"/>
        </a:p>
      </dgm:t>
    </dgm:pt>
    <dgm:pt modelId="{C035D0E0-6B87-4E12-A482-E78F910F9C2D}">
      <dgm:prSet phldrT="[Текст]" custT="1"/>
      <dgm:spPr>
        <a:solidFill>
          <a:schemeClr val="accent3">
            <a:lumMod val="60000"/>
            <a:lumOff val="40000"/>
          </a:schemeClr>
        </a:solidFill>
        <a:ln>
          <a:solidFill>
            <a:srgbClr val="002060"/>
          </a:solidFill>
        </a:ln>
      </dgm:spPr>
      <dgm:t>
        <a:bodyPr/>
        <a:lstStyle/>
        <a:p>
          <a:r>
            <a:rPr lang="uk-UA" sz="2400" dirty="0" smtClean="0">
              <a:solidFill>
                <a:srgbClr val="FF0000"/>
              </a:solidFill>
              <a:latin typeface="Times New Roman" pitchFamily="18" charset="0"/>
              <a:cs typeface="Times New Roman" pitchFamily="18" charset="0"/>
            </a:rPr>
            <a:t>розвиток пізнавальної активності молодших школярів з використанням інтерактивних методів навчання</a:t>
          </a:r>
          <a:endParaRPr lang="ru-RU" sz="2400" dirty="0">
            <a:solidFill>
              <a:srgbClr val="FF0000"/>
            </a:solidFill>
          </a:endParaRPr>
        </a:p>
      </dgm:t>
    </dgm:pt>
    <dgm:pt modelId="{0F831518-0CE6-4AE0-8695-19854E5F21B6}" type="parTrans" cxnId="{262FFE48-4E8A-488B-890D-FEFB6C0F7394}">
      <dgm:prSet>
        <dgm:style>
          <a:lnRef idx="1">
            <a:schemeClr val="dk1"/>
          </a:lnRef>
          <a:fillRef idx="0">
            <a:schemeClr val="dk1"/>
          </a:fillRef>
          <a:effectRef idx="0">
            <a:schemeClr val="dk1"/>
          </a:effectRef>
          <a:fontRef idx="minor">
            <a:schemeClr val="tx1"/>
          </a:fontRef>
        </dgm:style>
      </dgm:prSet>
      <dgm:spPr/>
      <dgm:t>
        <a:bodyPr/>
        <a:lstStyle/>
        <a:p>
          <a:endParaRPr lang="ru-RU"/>
        </a:p>
      </dgm:t>
    </dgm:pt>
    <dgm:pt modelId="{CC8A75F7-3EF2-4845-B86F-A500CF32082B}" type="sibTrans" cxnId="{262FFE48-4E8A-488B-890D-FEFB6C0F7394}">
      <dgm:prSet/>
      <dgm:spPr/>
      <dgm:t>
        <a:bodyPr/>
        <a:lstStyle/>
        <a:p>
          <a:endParaRPr lang="ru-RU"/>
        </a:p>
      </dgm:t>
    </dgm:pt>
    <dgm:pt modelId="{C6F6CEBD-D033-443A-839A-399D252FC73A}">
      <dgm:prSet phldrT="[Текст]" custT="1"/>
      <dgm:spPr>
        <a:solidFill>
          <a:schemeClr val="accent3">
            <a:lumMod val="60000"/>
            <a:lumOff val="40000"/>
          </a:schemeClr>
        </a:solidFill>
        <a:ln>
          <a:solidFill>
            <a:srgbClr val="002060"/>
          </a:solidFill>
        </a:ln>
      </dgm:spPr>
      <dgm:t>
        <a:bodyPr/>
        <a:lstStyle/>
        <a:p>
          <a:r>
            <a:rPr lang="uk-UA" sz="2400" dirty="0" smtClean="0">
              <a:solidFill>
                <a:srgbClr val="FF0000"/>
              </a:solidFill>
              <a:latin typeface="Times New Roman" pitchFamily="18" charset="0"/>
              <a:cs typeface="Times New Roman" pitchFamily="18" charset="0"/>
            </a:rPr>
            <a:t>застосування нових інформаційних технологій в початковій школі як засіб розвитку пізнавальної активності учнів</a:t>
          </a:r>
          <a:endParaRPr lang="ru-RU" sz="2400" dirty="0">
            <a:solidFill>
              <a:srgbClr val="FF0000"/>
            </a:solidFill>
          </a:endParaRPr>
        </a:p>
      </dgm:t>
    </dgm:pt>
    <dgm:pt modelId="{4C06BE55-3171-412E-B8BD-E1F3B691A950}" type="parTrans" cxnId="{F3FC64BE-3ED7-4FBC-ACD4-97C19995C78A}">
      <dgm:prSet>
        <dgm:style>
          <a:lnRef idx="1">
            <a:schemeClr val="dk1"/>
          </a:lnRef>
          <a:fillRef idx="0">
            <a:schemeClr val="dk1"/>
          </a:fillRef>
          <a:effectRef idx="0">
            <a:schemeClr val="dk1"/>
          </a:effectRef>
          <a:fontRef idx="minor">
            <a:schemeClr val="tx1"/>
          </a:fontRef>
        </dgm:style>
      </dgm:prSet>
      <dgm:spPr/>
      <dgm:t>
        <a:bodyPr/>
        <a:lstStyle/>
        <a:p>
          <a:endParaRPr lang="ru-RU"/>
        </a:p>
      </dgm:t>
    </dgm:pt>
    <dgm:pt modelId="{35226C91-28AE-4538-B7DF-5E05564544A3}" type="sibTrans" cxnId="{F3FC64BE-3ED7-4FBC-ACD4-97C19995C78A}">
      <dgm:prSet/>
      <dgm:spPr/>
      <dgm:t>
        <a:bodyPr/>
        <a:lstStyle/>
        <a:p>
          <a:endParaRPr lang="ru-RU"/>
        </a:p>
      </dgm:t>
    </dgm:pt>
    <dgm:pt modelId="{7FC4EE2E-9B39-45AC-BD8D-501DAA9AC8AD}">
      <dgm:prSet phldrT="[Текст]" custT="1"/>
      <dgm:spPr>
        <a:solidFill>
          <a:schemeClr val="accent3">
            <a:lumMod val="60000"/>
            <a:lumOff val="40000"/>
          </a:schemeClr>
        </a:solidFill>
        <a:ln>
          <a:solidFill>
            <a:srgbClr val="002060"/>
          </a:solidFill>
        </a:ln>
      </dgm:spPr>
      <dgm:t>
        <a:bodyPr/>
        <a:lstStyle/>
        <a:p>
          <a:r>
            <a:rPr lang="uk-UA" sz="2400" dirty="0" smtClean="0">
              <a:solidFill>
                <a:srgbClr val="FF0000"/>
              </a:solidFill>
              <a:latin typeface="Times New Roman" pitchFamily="18" charset="0"/>
              <a:cs typeface="Times New Roman" pitchFamily="18" charset="0"/>
            </a:rPr>
            <a:t>застосування  проблемного  навчання як засобу активізації пізнавальних інтересів учнів на </a:t>
          </a:r>
          <a:r>
            <a:rPr lang="uk-UA" sz="2400" dirty="0" err="1" smtClean="0">
              <a:solidFill>
                <a:srgbClr val="FF0000"/>
              </a:solidFill>
              <a:latin typeface="Times New Roman" pitchFamily="18" charset="0"/>
              <a:cs typeface="Times New Roman" pitchFamily="18" charset="0"/>
            </a:rPr>
            <a:t>уроках</a:t>
          </a:r>
          <a:endParaRPr lang="ru-RU" sz="2400" dirty="0">
            <a:solidFill>
              <a:srgbClr val="FF0000"/>
            </a:solidFill>
          </a:endParaRPr>
        </a:p>
      </dgm:t>
    </dgm:pt>
    <dgm:pt modelId="{4292DD5D-2118-439F-B81A-03A778AE453C}" type="parTrans" cxnId="{985A0649-7DBE-4A87-8A15-B5E077F1ABB7}">
      <dgm:prSet>
        <dgm:style>
          <a:lnRef idx="1">
            <a:schemeClr val="dk1"/>
          </a:lnRef>
          <a:fillRef idx="0">
            <a:schemeClr val="dk1"/>
          </a:fillRef>
          <a:effectRef idx="0">
            <a:schemeClr val="dk1"/>
          </a:effectRef>
          <a:fontRef idx="minor">
            <a:schemeClr val="tx1"/>
          </a:fontRef>
        </dgm:style>
      </dgm:prSet>
      <dgm:spPr/>
      <dgm:t>
        <a:bodyPr/>
        <a:lstStyle/>
        <a:p>
          <a:endParaRPr lang="ru-RU"/>
        </a:p>
      </dgm:t>
    </dgm:pt>
    <dgm:pt modelId="{019E62C0-20ED-4B05-9010-5CBA63D85B1A}" type="sibTrans" cxnId="{985A0649-7DBE-4A87-8A15-B5E077F1ABB7}">
      <dgm:prSet/>
      <dgm:spPr/>
      <dgm:t>
        <a:bodyPr/>
        <a:lstStyle/>
        <a:p>
          <a:endParaRPr lang="ru-RU"/>
        </a:p>
      </dgm:t>
    </dgm:pt>
    <dgm:pt modelId="{647DBA80-8842-4384-822B-DBBC06C20AE3}">
      <dgm:prSet phldrT="[Текст]" custT="1"/>
      <dgm:spPr>
        <a:solidFill>
          <a:schemeClr val="accent3">
            <a:lumMod val="60000"/>
            <a:lumOff val="40000"/>
          </a:schemeClr>
        </a:solidFill>
        <a:ln>
          <a:solidFill>
            <a:srgbClr val="002060"/>
          </a:solidFill>
        </a:ln>
      </dgm:spPr>
      <dgm:t>
        <a:bodyPr/>
        <a:lstStyle/>
        <a:p>
          <a:r>
            <a:rPr lang="uk-UA" sz="2400" dirty="0" smtClean="0">
              <a:solidFill>
                <a:srgbClr val="FF0000"/>
              </a:solidFill>
              <a:latin typeface="Times New Roman" pitchFamily="18" charset="0"/>
              <a:cs typeface="Times New Roman" pitchFamily="18" charset="0"/>
            </a:rPr>
            <a:t>формування творчих та пізнавальних здібностей учнів з використанням технології розвитку критичного мислення</a:t>
          </a:r>
          <a:endParaRPr lang="ru-RU" sz="2400" dirty="0">
            <a:solidFill>
              <a:srgbClr val="FF0000"/>
            </a:solidFill>
          </a:endParaRPr>
        </a:p>
      </dgm:t>
    </dgm:pt>
    <dgm:pt modelId="{F6551A4F-0C20-4973-9512-2F60C53CA5E6}" type="parTrans" cxnId="{27E305DC-6D3B-4085-98F4-3179D75CF4D7}">
      <dgm:prSet>
        <dgm:style>
          <a:lnRef idx="1">
            <a:schemeClr val="dk1"/>
          </a:lnRef>
          <a:fillRef idx="0">
            <a:schemeClr val="dk1"/>
          </a:fillRef>
          <a:effectRef idx="0">
            <a:schemeClr val="dk1"/>
          </a:effectRef>
          <a:fontRef idx="minor">
            <a:schemeClr val="tx1"/>
          </a:fontRef>
        </dgm:style>
      </dgm:prSet>
      <dgm:spPr/>
      <dgm:t>
        <a:bodyPr/>
        <a:lstStyle/>
        <a:p>
          <a:endParaRPr lang="ru-RU"/>
        </a:p>
      </dgm:t>
    </dgm:pt>
    <dgm:pt modelId="{6BC6EB0F-03F5-45B6-9396-EB5AB8E46B48}" type="sibTrans" cxnId="{27E305DC-6D3B-4085-98F4-3179D75CF4D7}">
      <dgm:prSet/>
      <dgm:spPr/>
      <dgm:t>
        <a:bodyPr/>
        <a:lstStyle/>
        <a:p>
          <a:endParaRPr lang="ru-RU"/>
        </a:p>
      </dgm:t>
    </dgm:pt>
    <dgm:pt modelId="{A0242CC6-1944-4DB3-928A-E86C1B13479D}" type="pres">
      <dgm:prSet presAssocID="{D7EEA29A-0A21-4641-A6C9-F2C4D517A866}" presName="hierChild1" presStyleCnt="0">
        <dgm:presLayoutVars>
          <dgm:orgChart val="1"/>
          <dgm:chPref val="1"/>
          <dgm:dir/>
          <dgm:animOne val="branch"/>
          <dgm:animLvl val="lvl"/>
          <dgm:resizeHandles/>
        </dgm:presLayoutVars>
      </dgm:prSet>
      <dgm:spPr/>
      <dgm:t>
        <a:bodyPr/>
        <a:lstStyle/>
        <a:p>
          <a:endParaRPr lang="ru-RU"/>
        </a:p>
      </dgm:t>
    </dgm:pt>
    <dgm:pt modelId="{32475D8F-8465-4BDB-8237-8A8DC38E1E29}" type="pres">
      <dgm:prSet presAssocID="{BEACC9C4-7ABB-4E66-8860-513E4BD5271C}" presName="hierRoot1" presStyleCnt="0">
        <dgm:presLayoutVars>
          <dgm:hierBranch val="init"/>
        </dgm:presLayoutVars>
      </dgm:prSet>
      <dgm:spPr/>
    </dgm:pt>
    <dgm:pt modelId="{BEF3C7A4-8DE8-42EA-A94F-E43B9DEBDFA4}" type="pres">
      <dgm:prSet presAssocID="{BEACC9C4-7ABB-4E66-8860-513E4BD5271C}" presName="rootComposite1" presStyleCnt="0"/>
      <dgm:spPr/>
    </dgm:pt>
    <dgm:pt modelId="{4F589769-9588-4F12-BA65-F5F48CC0905E}" type="pres">
      <dgm:prSet presAssocID="{BEACC9C4-7ABB-4E66-8860-513E4BD5271C}" presName="rootText1" presStyleLbl="node0" presStyleIdx="0" presStyleCnt="1" custScaleX="148221" custScaleY="153335" custLinFactNeighborX="-1257" custLinFactNeighborY="-43545">
        <dgm:presLayoutVars>
          <dgm:chPref val="3"/>
        </dgm:presLayoutVars>
      </dgm:prSet>
      <dgm:spPr/>
      <dgm:t>
        <a:bodyPr/>
        <a:lstStyle/>
        <a:p>
          <a:endParaRPr lang="ru-RU"/>
        </a:p>
      </dgm:t>
    </dgm:pt>
    <dgm:pt modelId="{9A1C553D-C475-4119-825F-05BDB91F5094}" type="pres">
      <dgm:prSet presAssocID="{BEACC9C4-7ABB-4E66-8860-513E4BD5271C}" presName="rootConnector1" presStyleLbl="node1" presStyleIdx="0" presStyleCnt="0"/>
      <dgm:spPr/>
      <dgm:t>
        <a:bodyPr/>
        <a:lstStyle/>
        <a:p>
          <a:endParaRPr lang="ru-RU"/>
        </a:p>
      </dgm:t>
    </dgm:pt>
    <dgm:pt modelId="{D8CDA1B1-313B-448B-A17B-6BF3627B8AD9}" type="pres">
      <dgm:prSet presAssocID="{BEACC9C4-7ABB-4E66-8860-513E4BD5271C}" presName="hierChild2" presStyleCnt="0"/>
      <dgm:spPr/>
    </dgm:pt>
    <dgm:pt modelId="{E47B7A98-CD6E-4F63-BF72-9AA5082CC4C9}" type="pres">
      <dgm:prSet presAssocID="{0F831518-0CE6-4AE0-8695-19854E5F21B6}" presName="Name37" presStyleLbl="parChTrans1D2" presStyleIdx="0" presStyleCnt="4"/>
      <dgm:spPr/>
      <dgm:t>
        <a:bodyPr/>
        <a:lstStyle/>
        <a:p>
          <a:endParaRPr lang="ru-RU"/>
        </a:p>
      </dgm:t>
    </dgm:pt>
    <dgm:pt modelId="{36B2521A-5F83-4D1D-9F41-A370D01DED8B}" type="pres">
      <dgm:prSet presAssocID="{C035D0E0-6B87-4E12-A482-E78F910F9C2D}" presName="hierRoot2" presStyleCnt="0">
        <dgm:presLayoutVars>
          <dgm:hierBranch val="init"/>
        </dgm:presLayoutVars>
      </dgm:prSet>
      <dgm:spPr/>
    </dgm:pt>
    <dgm:pt modelId="{C17C24E9-AFDD-49BE-8E38-F982FAC16E3D}" type="pres">
      <dgm:prSet presAssocID="{C035D0E0-6B87-4E12-A482-E78F910F9C2D}" presName="rootComposite" presStyleCnt="0"/>
      <dgm:spPr/>
    </dgm:pt>
    <dgm:pt modelId="{A4A5CC42-0937-4BE3-913C-F8F1DF6BEBCB}" type="pres">
      <dgm:prSet presAssocID="{C035D0E0-6B87-4E12-A482-E78F910F9C2D}" presName="rootText" presStyleLbl="node2" presStyleIdx="0" presStyleCnt="4" custScaleX="126540" custScaleY="250617">
        <dgm:presLayoutVars>
          <dgm:chPref val="3"/>
        </dgm:presLayoutVars>
      </dgm:prSet>
      <dgm:spPr/>
      <dgm:t>
        <a:bodyPr/>
        <a:lstStyle/>
        <a:p>
          <a:endParaRPr lang="ru-RU"/>
        </a:p>
      </dgm:t>
    </dgm:pt>
    <dgm:pt modelId="{E039644C-0FB7-4886-BE7A-D036240C4CD4}" type="pres">
      <dgm:prSet presAssocID="{C035D0E0-6B87-4E12-A482-E78F910F9C2D}" presName="rootConnector" presStyleLbl="node2" presStyleIdx="0" presStyleCnt="4"/>
      <dgm:spPr/>
      <dgm:t>
        <a:bodyPr/>
        <a:lstStyle/>
        <a:p>
          <a:endParaRPr lang="ru-RU"/>
        </a:p>
      </dgm:t>
    </dgm:pt>
    <dgm:pt modelId="{12278487-E37B-41BE-83C1-6B9069D00B76}" type="pres">
      <dgm:prSet presAssocID="{C035D0E0-6B87-4E12-A482-E78F910F9C2D}" presName="hierChild4" presStyleCnt="0"/>
      <dgm:spPr/>
    </dgm:pt>
    <dgm:pt modelId="{F24EB869-6AFC-4360-82BD-885A1348837B}" type="pres">
      <dgm:prSet presAssocID="{C035D0E0-6B87-4E12-A482-E78F910F9C2D}" presName="hierChild5" presStyleCnt="0"/>
      <dgm:spPr/>
    </dgm:pt>
    <dgm:pt modelId="{19F44A9B-1A28-4115-8890-9FA6375B0D9A}" type="pres">
      <dgm:prSet presAssocID="{4C06BE55-3171-412E-B8BD-E1F3B691A950}" presName="Name37" presStyleLbl="parChTrans1D2" presStyleIdx="1" presStyleCnt="4"/>
      <dgm:spPr/>
      <dgm:t>
        <a:bodyPr/>
        <a:lstStyle/>
        <a:p>
          <a:endParaRPr lang="ru-RU"/>
        </a:p>
      </dgm:t>
    </dgm:pt>
    <dgm:pt modelId="{09635E0D-429B-4A26-8380-0657BBF150C9}" type="pres">
      <dgm:prSet presAssocID="{C6F6CEBD-D033-443A-839A-399D252FC73A}" presName="hierRoot2" presStyleCnt="0">
        <dgm:presLayoutVars>
          <dgm:hierBranch val="init"/>
        </dgm:presLayoutVars>
      </dgm:prSet>
      <dgm:spPr/>
    </dgm:pt>
    <dgm:pt modelId="{F119B6E7-6116-4083-81BF-DD94832B5F77}" type="pres">
      <dgm:prSet presAssocID="{C6F6CEBD-D033-443A-839A-399D252FC73A}" presName="rootComposite" presStyleCnt="0"/>
      <dgm:spPr/>
    </dgm:pt>
    <dgm:pt modelId="{F621CB4A-DD49-44BE-BE75-CE6EF01ADFDB}" type="pres">
      <dgm:prSet presAssocID="{C6F6CEBD-D033-443A-839A-399D252FC73A}" presName="rootText" presStyleLbl="node2" presStyleIdx="1" presStyleCnt="4" custScaleX="125710" custScaleY="251537">
        <dgm:presLayoutVars>
          <dgm:chPref val="3"/>
        </dgm:presLayoutVars>
      </dgm:prSet>
      <dgm:spPr/>
      <dgm:t>
        <a:bodyPr/>
        <a:lstStyle/>
        <a:p>
          <a:endParaRPr lang="ru-RU"/>
        </a:p>
      </dgm:t>
    </dgm:pt>
    <dgm:pt modelId="{614FC5E5-E229-4918-856F-C323D4CFA3AF}" type="pres">
      <dgm:prSet presAssocID="{C6F6CEBD-D033-443A-839A-399D252FC73A}" presName="rootConnector" presStyleLbl="node2" presStyleIdx="1" presStyleCnt="4"/>
      <dgm:spPr/>
      <dgm:t>
        <a:bodyPr/>
        <a:lstStyle/>
        <a:p>
          <a:endParaRPr lang="ru-RU"/>
        </a:p>
      </dgm:t>
    </dgm:pt>
    <dgm:pt modelId="{838C540B-8DF5-47E3-A2F3-D71C663AE447}" type="pres">
      <dgm:prSet presAssocID="{C6F6CEBD-D033-443A-839A-399D252FC73A}" presName="hierChild4" presStyleCnt="0"/>
      <dgm:spPr/>
    </dgm:pt>
    <dgm:pt modelId="{D3FFCD5A-0928-423F-ADDB-352A4CB7F6B0}" type="pres">
      <dgm:prSet presAssocID="{C6F6CEBD-D033-443A-839A-399D252FC73A}" presName="hierChild5" presStyleCnt="0"/>
      <dgm:spPr/>
    </dgm:pt>
    <dgm:pt modelId="{3FE54CB6-549E-42D8-98D1-DABA79B87587}" type="pres">
      <dgm:prSet presAssocID="{4292DD5D-2118-439F-B81A-03A778AE453C}" presName="Name37" presStyleLbl="parChTrans1D2" presStyleIdx="2" presStyleCnt="4"/>
      <dgm:spPr/>
      <dgm:t>
        <a:bodyPr/>
        <a:lstStyle/>
        <a:p>
          <a:endParaRPr lang="ru-RU"/>
        </a:p>
      </dgm:t>
    </dgm:pt>
    <dgm:pt modelId="{7F8436A6-9F1B-4518-A5E3-4E7F3815F8A8}" type="pres">
      <dgm:prSet presAssocID="{7FC4EE2E-9B39-45AC-BD8D-501DAA9AC8AD}" presName="hierRoot2" presStyleCnt="0">
        <dgm:presLayoutVars>
          <dgm:hierBranch val="init"/>
        </dgm:presLayoutVars>
      </dgm:prSet>
      <dgm:spPr/>
    </dgm:pt>
    <dgm:pt modelId="{5C0F2ECC-EDF2-4944-A6A0-98E9F3B8A38C}" type="pres">
      <dgm:prSet presAssocID="{7FC4EE2E-9B39-45AC-BD8D-501DAA9AC8AD}" presName="rootComposite" presStyleCnt="0"/>
      <dgm:spPr/>
    </dgm:pt>
    <dgm:pt modelId="{E9000064-1742-4799-81EA-59CE06442609}" type="pres">
      <dgm:prSet presAssocID="{7FC4EE2E-9B39-45AC-BD8D-501DAA9AC8AD}" presName="rootText" presStyleLbl="node2" presStyleIdx="2" presStyleCnt="4" custScaleX="120289" custScaleY="250148" custLinFactNeighborX="1256">
        <dgm:presLayoutVars>
          <dgm:chPref val="3"/>
        </dgm:presLayoutVars>
      </dgm:prSet>
      <dgm:spPr/>
      <dgm:t>
        <a:bodyPr/>
        <a:lstStyle/>
        <a:p>
          <a:endParaRPr lang="ru-RU"/>
        </a:p>
      </dgm:t>
    </dgm:pt>
    <dgm:pt modelId="{7E6443BA-76E3-469D-B745-45D5E1B13755}" type="pres">
      <dgm:prSet presAssocID="{7FC4EE2E-9B39-45AC-BD8D-501DAA9AC8AD}" presName="rootConnector" presStyleLbl="node2" presStyleIdx="2" presStyleCnt="4"/>
      <dgm:spPr/>
      <dgm:t>
        <a:bodyPr/>
        <a:lstStyle/>
        <a:p>
          <a:endParaRPr lang="ru-RU"/>
        </a:p>
      </dgm:t>
    </dgm:pt>
    <dgm:pt modelId="{3FFC779A-B387-4CED-9F88-22EF6C48A440}" type="pres">
      <dgm:prSet presAssocID="{7FC4EE2E-9B39-45AC-BD8D-501DAA9AC8AD}" presName="hierChild4" presStyleCnt="0"/>
      <dgm:spPr/>
    </dgm:pt>
    <dgm:pt modelId="{816107BC-FB89-461C-9511-CD4C7D64B8D1}" type="pres">
      <dgm:prSet presAssocID="{7FC4EE2E-9B39-45AC-BD8D-501DAA9AC8AD}" presName="hierChild5" presStyleCnt="0"/>
      <dgm:spPr/>
    </dgm:pt>
    <dgm:pt modelId="{DB0B3B44-E3E8-4173-8F67-DB8598D5D425}" type="pres">
      <dgm:prSet presAssocID="{F6551A4F-0C20-4973-9512-2F60C53CA5E6}" presName="Name37" presStyleLbl="parChTrans1D2" presStyleIdx="3" presStyleCnt="4"/>
      <dgm:spPr/>
      <dgm:t>
        <a:bodyPr/>
        <a:lstStyle/>
        <a:p>
          <a:endParaRPr lang="ru-RU"/>
        </a:p>
      </dgm:t>
    </dgm:pt>
    <dgm:pt modelId="{01BB77E9-524B-4486-A0EC-190E629619AA}" type="pres">
      <dgm:prSet presAssocID="{647DBA80-8842-4384-822B-DBBC06C20AE3}" presName="hierRoot2" presStyleCnt="0">
        <dgm:presLayoutVars>
          <dgm:hierBranch val="init"/>
        </dgm:presLayoutVars>
      </dgm:prSet>
      <dgm:spPr/>
    </dgm:pt>
    <dgm:pt modelId="{E89EDDDA-5837-4752-ABD2-C6256A25C3E6}" type="pres">
      <dgm:prSet presAssocID="{647DBA80-8842-4384-822B-DBBC06C20AE3}" presName="rootComposite" presStyleCnt="0"/>
      <dgm:spPr/>
    </dgm:pt>
    <dgm:pt modelId="{F00CBC2B-4559-49E8-84BA-4FF8CDDF9001}" type="pres">
      <dgm:prSet presAssocID="{647DBA80-8842-4384-822B-DBBC06C20AE3}" presName="rootText" presStyleLbl="node2" presStyleIdx="3" presStyleCnt="4" custScaleX="128168" custScaleY="248491" custLinFactNeighborX="1256">
        <dgm:presLayoutVars>
          <dgm:chPref val="3"/>
        </dgm:presLayoutVars>
      </dgm:prSet>
      <dgm:spPr/>
      <dgm:t>
        <a:bodyPr/>
        <a:lstStyle/>
        <a:p>
          <a:endParaRPr lang="ru-RU"/>
        </a:p>
      </dgm:t>
    </dgm:pt>
    <dgm:pt modelId="{29A5FE6C-86C7-4D4E-A03E-444CC4176184}" type="pres">
      <dgm:prSet presAssocID="{647DBA80-8842-4384-822B-DBBC06C20AE3}" presName="rootConnector" presStyleLbl="node2" presStyleIdx="3" presStyleCnt="4"/>
      <dgm:spPr/>
      <dgm:t>
        <a:bodyPr/>
        <a:lstStyle/>
        <a:p>
          <a:endParaRPr lang="ru-RU"/>
        </a:p>
      </dgm:t>
    </dgm:pt>
    <dgm:pt modelId="{FA369922-A0A0-4D3A-B221-D937913876A8}" type="pres">
      <dgm:prSet presAssocID="{647DBA80-8842-4384-822B-DBBC06C20AE3}" presName="hierChild4" presStyleCnt="0"/>
      <dgm:spPr/>
    </dgm:pt>
    <dgm:pt modelId="{8C97ACE7-8F54-4F4C-A7C8-31EBC581A167}" type="pres">
      <dgm:prSet presAssocID="{647DBA80-8842-4384-822B-DBBC06C20AE3}" presName="hierChild5" presStyleCnt="0"/>
      <dgm:spPr/>
    </dgm:pt>
    <dgm:pt modelId="{DE5E493D-62F2-44C3-B490-A8E2E8FC3FE0}" type="pres">
      <dgm:prSet presAssocID="{BEACC9C4-7ABB-4E66-8860-513E4BD5271C}" presName="hierChild3" presStyleCnt="0"/>
      <dgm:spPr/>
    </dgm:pt>
  </dgm:ptLst>
  <dgm:cxnLst>
    <dgm:cxn modelId="{05FA947B-6523-4A5E-A765-271F6F49C92B}" type="presOf" srcId="{C035D0E0-6B87-4E12-A482-E78F910F9C2D}" destId="{E039644C-0FB7-4886-BE7A-D036240C4CD4}" srcOrd="1" destOrd="0" presId="urn:microsoft.com/office/officeart/2005/8/layout/orgChart1"/>
    <dgm:cxn modelId="{BB9F419A-C993-4C2A-B18B-AEFE9C40D760}" type="presOf" srcId="{F6551A4F-0C20-4973-9512-2F60C53CA5E6}" destId="{DB0B3B44-E3E8-4173-8F67-DB8598D5D425}" srcOrd="0" destOrd="0" presId="urn:microsoft.com/office/officeart/2005/8/layout/orgChart1"/>
    <dgm:cxn modelId="{9B682647-B2C4-4E1F-A9BC-59C14B35EA50}" type="presOf" srcId="{7FC4EE2E-9B39-45AC-BD8D-501DAA9AC8AD}" destId="{E9000064-1742-4799-81EA-59CE06442609}" srcOrd="0" destOrd="0" presId="urn:microsoft.com/office/officeart/2005/8/layout/orgChart1"/>
    <dgm:cxn modelId="{D0B0C13C-A4FB-43CF-B6BF-97F3A16F624B}" type="presOf" srcId="{BEACC9C4-7ABB-4E66-8860-513E4BD5271C}" destId="{9A1C553D-C475-4119-825F-05BDB91F5094}" srcOrd="1" destOrd="0" presId="urn:microsoft.com/office/officeart/2005/8/layout/orgChart1"/>
    <dgm:cxn modelId="{3A039990-62C9-4791-B542-58CDB81E2038}" type="presOf" srcId="{647DBA80-8842-4384-822B-DBBC06C20AE3}" destId="{F00CBC2B-4559-49E8-84BA-4FF8CDDF9001}" srcOrd="0" destOrd="0" presId="urn:microsoft.com/office/officeart/2005/8/layout/orgChart1"/>
    <dgm:cxn modelId="{3A574562-9AD1-4C2C-9F43-CCA3170B8C4D}" type="presOf" srcId="{BEACC9C4-7ABB-4E66-8860-513E4BD5271C}" destId="{4F589769-9588-4F12-BA65-F5F48CC0905E}" srcOrd="0" destOrd="0" presId="urn:microsoft.com/office/officeart/2005/8/layout/orgChart1"/>
    <dgm:cxn modelId="{04094276-F533-433F-8AC7-CC4201FDB454}" type="presOf" srcId="{D7EEA29A-0A21-4641-A6C9-F2C4D517A866}" destId="{A0242CC6-1944-4DB3-928A-E86C1B13479D}" srcOrd="0" destOrd="0" presId="urn:microsoft.com/office/officeart/2005/8/layout/orgChart1"/>
    <dgm:cxn modelId="{0E05DF72-0D87-466F-8092-0E74A269EDAD}" type="presOf" srcId="{4292DD5D-2118-439F-B81A-03A778AE453C}" destId="{3FE54CB6-549E-42D8-98D1-DABA79B87587}" srcOrd="0" destOrd="0" presId="urn:microsoft.com/office/officeart/2005/8/layout/orgChart1"/>
    <dgm:cxn modelId="{F3FC64BE-3ED7-4FBC-ACD4-97C19995C78A}" srcId="{BEACC9C4-7ABB-4E66-8860-513E4BD5271C}" destId="{C6F6CEBD-D033-443A-839A-399D252FC73A}" srcOrd="1" destOrd="0" parTransId="{4C06BE55-3171-412E-B8BD-E1F3B691A950}" sibTransId="{35226C91-28AE-4538-B7DF-5E05564544A3}"/>
    <dgm:cxn modelId="{27E305DC-6D3B-4085-98F4-3179D75CF4D7}" srcId="{BEACC9C4-7ABB-4E66-8860-513E4BD5271C}" destId="{647DBA80-8842-4384-822B-DBBC06C20AE3}" srcOrd="3" destOrd="0" parTransId="{F6551A4F-0C20-4973-9512-2F60C53CA5E6}" sibTransId="{6BC6EB0F-03F5-45B6-9396-EB5AB8E46B48}"/>
    <dgm:cxn modelId="{254601CA-04E8-4247-A061-807D9D2EBD84}" type="presOf" srcId="{C035D0E0-6B87-4E12-A482-E78F910F9C2D}" destId="{A4A5CC42-0937-4BE3-913C-F8F1DF6BEBCB}" srcOrd="0" destOrd="0" presId="urn:microsoft.com/office/officeart/2005/8/layout/orgChart1"/>
    <dgm:cxn modelId="{985A0649-7DBE-4A87-8A15-B5E077F1ABB7}" srcId="{BEACC9C4-7ABB-4E66-8860-513E4BD5271C}" destId="{7FC4EE2E-9B39-45AC-BD8D-501DAA9AC8AD}" srcOrd="2" destOrd="0" parTransId="{4292DD5D-2118-439F-B81A-03A778AE453C}" sibTransId="{019E62C0-20ED-4B05-9010-5CBA63D85B1A}"/>
    <dgm:cxn modelId="{488E492D-D007-4B4A-B910-2B8D62BFE80E}" type="presOf" srcId="{4C06BE55-3171-412E-B8BD-E1F3B691A950}" destId="{19F44A9B-1A28-4115-8890-9FA6375B0D9A}" srcOrd="0" destOrd="0" presId="urn:microsoft.com/office/officeart/2005/8/layout/orgChart1"/>
    <dgm:cxn modelId="{1BA9A147-7054-404F-95C6-A372176185BC}" type="presOf" srcId="{0F831518-0CE6-4AE0-8695-19854E5F21B6}" destId="{E47B7A98-CD6E-4F63-BF72-9AA5082CC4C9}" srcOrd="0" destOrd="0" presId="urn:microsoft.com/office/officeart/2005/8/layout/orgChart1"/>
    <dgm:cxn modelId="{703FAC64-EE0E-4B11-93DD-A1F3F3C75BCA}" type="presOf" srcId="{7FC4EE2E-9B39-45AC-BD8D-501DAA9AC8AD}" destId="{7E6443BA-76E3-469D-B745-45D5E1B13755}" srcOrd="1" destOrd="0" presId="urn:microsoft.com/office/officeart/2005/8/layout/orgChart1"/>
    <dgm:cxn modelId="{B8A9C8E1-C4B0-4826-8661-C8580CE15391}" type="presOf" srcId="{647DBA80-8842-4384-822B-DBBC06C20AE3}" destId="{29A5FE6C-86C7-4D4E-A03E-444CC4176184}" srcOrd="1" destOrd="0" presId="urn:microsoft.com/office/officeart/2005/8/layout/orgChart1"/>
    <dgm:cxn modelId="{A6E25054-BB17-4AC6-A25B-5BBFDC904522}" type="presOf" srcId="{C6F6CEBD-D033-443A-839A-399D252FC73A}" destId="{F621CB4A-DD49-44BE-BE75-CE6EF01ADFDB}" srcOrd="0" destOrd="0" presId="urn:microsoft.com/office/officeart/2005/8/layout/orgChart1"/>
    <dgm:cxn modelId="{262FFE48-4E8A-488B-890D-FEFB6C0F7394}" srcId="{BEACC9C4-7ABB-4E66-8860-513E4BD5271C}" destId="{C035D0E0-6B87-4E12-A482-E78F910F9C2D}" srcOrd="0" destOrd="0" parTransId="{0F831518-0CE6-4AE0-8695-19854E5F21B6}" sibTransId="{CC8A75F7-3EF2-4845-B86F-A500CF32082B}"/>
    <dgm:cxn modelId="{E4926C93-1611-4B3E-9DEE-CCDF8E60F3EC}" type="presOf" srcId="{C6F6CEBD-D033-443A-839A-399D252FC73A}" destId="{614FC5E5-E229-4918-856F-C323D4CFA3AF}" srcOrd="1" destOrd="0" presId="urn:microsoft.com/office/officeart/2005/8/layout/orgChart1"/>
    <dgm:cxn modelId="{40680AE3-11B1-41E7-B6AD-3F2973E798A0}" srcId="{D7EEA29A-0A21-4641-A6C9-F2C4D517A866}" destId="{BEACC9C4-7ABB-4E66-8860-513E4BD5271C}" srcOrd="0" destOrd="0" parTransId="{6048C323-226E-4FCC-876B-3B52D0DB579D}" sibTransId="{D6856E2C-EA39-4C09-A9D3-00DE4BBC26BC}"/>
    <dgm:cxn modelId="{970F5F13-5D37-4B52-A5DB-1679DB0BE453}" type="presParOf" srcId="{A0242CC6-1944-4DB3-928A-E86C1B13479D}" destId="{32475D8F-8465-4BDB-8237-8A8DC38E1E29}" srcOrd="0" destOrd="0" presId="urn:microsoft.com/office/officeart/2005/8/layout/orgChart1"/>
    <dgm:cxn modelId="{2731F987-5078-4F7A-9E5A-24EBB9976C5F}" type="presParOf" srcId="{32475D8F-8465-4BDB-8237-8A8DC38E1E29}" destId="{BEF3C7A4-8DE8-42EA-A94F-E43B9DEBDFA4}" srcOrd="0" destOrd="0" presId="urn:microsoft.com/office/officeart/2005/8/layout/orgChart1"/>
    <dgm:cxn modelId="{BDAB9D3C-4197-4C00-972E-92EE328E1DBC}" type="presParOf" srcId="{BEF3C7A4-8DE8-42EA-A94F-E43B9DEBDFA4}" destId="{4F589769-9588-4F12-BA65-F5F48CC0905E}" srcOrd="0" destOrd="0" presId="urn:microsoft.com/office/officeart/2005/8/layout/orgChart1"/>
    <dgm:cxn modelId="{998EBD73-3427-4F49-9998-54CCF42A7449}" type="presParOf" srcId="{BEF3C7A4-8DE8-42EA-A94F-E43B9DEBDFA4}" destId="{9A1C553D-C475-4119-825F-05BDB91F5094}" srcOrd="1" destOrd="0" presId="urn:microsoft.com/office/officeart/2005/8/layout/orgChart1"/>
    <dgm:cxn modelId="{F0DE6483-684C-4624-8C33-D083E5D2E814}" type="presParOf" srcId="{32475D8F-8465-4BDB-8237-8A8DC38E1E29}" destId="{D8CDA1B1-313B-448B-A17B-6BF3627B8AD9}" srcOrd="1" destOrd="0" presId="urn:microsoft.com/office/officeart/2005/8/layout/orgChart1"/>
    <dgm:cxn modelId="{983B5A36-0A99-4B8C-8DAC-16196DB790F3}" type="presParOf" srcId="{D8CDA1B1-313B-448B-A17B-6BF3627B8AD9}" destId="{E47B7A98-CD6E-4F63-BF72-9AA5082CC4C9}" srcOrd="0" destOrd="0" presId="urn:microsoft.com/office/officeart/2005/8/layout/orgChart1"/>
    <dgm:cxn modelId="{E9E0287F-5D84-4530-9F8E-AEFB23CDE083}" type="presParOf" srcId="{D8CDA1B1-313B-448B-A17B-6BF3627B8AD9}" destId="{36B2521A-5F83-4D1D-9F41-A370D01DED8B}" srcOrd="1" destOrd="0" presId="urn:microsoft.com/office/officeart/2005/8/layout/orgChart1"/>
    <dgm:cxn modelId="{82DA5FB5-AB3C-4EBE-AEBF-2E67B4698416}" type="presParOf" srcId="{36B2521A-5F83-4D1D-9F41-A370D01DED8B}" destId="{C17C24E9-AFDD-49BE-8E38-F982FAC16E3D}" srcOrd="0" destOrd="0" presId="urn:microsoft.com/office/officeart/2005/8/layout/orgChart1"/>
    <dgm:cxn modelId="{3CF58CBC-1C35-4889-8F9B-1AEF8325F0FB}" type="presParOf" srcId="{C17C24E9-AFDD-49BE-8E38-F982FAC16E3D}" destId="{A4A5CC42-0937-4BE3-913C-F8F1DF6BEBCB}" srcOrd="0" destOrd="0" presId="urn:microsoft.com/office/officeart/2005/8/layout/orgChart1"/>
    <dgm:cxn modelId="{DC9A08F8-AF37-443B-AC8C-DBA8BDA4BF10}" type="presParOf" srcId="{C17C24E9-AFDD-49BE-8E38-F982FAC16E3D}" destId="{E039644C-0FB7-4886-BE7A-D036240C4CD4}" srcOrd="1" destOrd="0" presId="urn:microsoft.com/office/officeart/2005/8/layout/orgChart1"/>
    <dgm:cxn modelId="{7E9763E1-6510-472C-817F-A96508E83784}" type="presParOf" srcId="{36B2521A-5F83-4D1D-9F41-A370D01DED8B}" destId="{12278487-E37B-41BE-83C1-6B9069D00B76}" srcOrd="1" destOrd="0" presId="urn:microsoft.com/office/officeart/2005/8/layout/orgChart1"/>
    <dgm:cxn modelId="{36C75848-851E-413D-A3C4-28DDA6972708}" type="presParOf" srcId="{36B2521A-5F83-4D1D-9F41-A370D01DED8B}" destId="{F24EB869-6AFC-4360-82BD-885A1348837B}" srcOrd="2" destOrd="0" presId="urn:microsoft.com/office/officeart/2005/8/layout/orgChart1"/>
    <dgm:cxn modelId="{BC721FB5-6F24-4B2B-A881-0CBB24456C67}" type="presParOf" srcId="{D8CDA1B1-313B-448B-A17B-6BF3627B8AD9}" destId="{19F44A9B-1A28-4115-8890-9FA6375B0D9A}" srcOrd="2" destOrd="0" presId="urn:microsoft.com/office/officeart/2005/8/layout/orgChart1"/>
    <dgm:cxn modelId="{AFDD367D-BF1B-46C1-9C09-229A12BD09A6}" type="presParOf" srcId="{D8CDA1B1-313B-448B-A17B-6BF3627B8AD9}" destId="{09635E0D-429B-4A26-8380-0657BBF150C9}" srcOrd="3" destOrd="0" presId="urn:microsoft.com/office/officeart/2005/8/layout/orgChart1"/>
    <dgm:cxn modelId="{2BCB8520-1C0C-4221-9EFE-C5BE7709C8E8}" type="presParOf" srcId="{09635E0D-429B-4A26-8380-0657BBF150C9}" destId="{F119B6E7-6116-4083-81BF-DD94832B5F77}" srcOrd="0" destOrd="0" presId="urn:microsoft.com/office/officeart/2005/8/layout/orgChart1"/>
    <dgm:cxn modelId="{00D4099E-076C-4DBE-82DE-9F3453F2B655}" type="presParOf" srcId="{F119B6E7-6116-4083-81BF-DD94832B5F77}" destId="{F621CB4A-DD49-44BE-BE75-CE6EF01ADFDB}" srcOrd="0" destOrd="0" presId="urn:microsoft.com/office/officeart/2005/8/layout/orgChart1"/>
    <dgm:cxn modelId="{BEFB9CB9-ED45-4EFC-B406-BC5F935B8E80}" type="presParOf" srcId="{F119B6E7-6116-4083-81BF-DD94832B5F77}" destId="{614FC5E5-E229-4918-856F-C323D4CFA3AF}" srcOrd="1" destOrd="0" presId="urn:microsoft.com/office/officeart/2005/8/layout/orgChart1"/>
    <dgm:cxn modelId="{0BE02DB4-81BE-45FA-9107-43B868CD0035}" type="presParOf" srcId="{09635E0D-429B-4A26-8380-0657BBF150C9}" destId="{838C540B-8DF5-47E3-A2F3-D71C663AE447}" srcOrd="1" destOrd="0" presId="urn:microsoft.com/office/officeart/2005/8/layout/orgChart1"/>
    <dgm:cxn modelId="{8D5A61E5-530F-4A3F-BA6A-90C1B8444E31}" type="presParOf" srcId="{09635E0D-429B-4A26-8380-0657BBF150C9}" destId="{D3FFCD5A-0928-423F-ADDB-352A4CB7F6B0}" srcOrd="2" destOrd="0" presId="urn:microsoft.com/office/officeart/2005/8/layout/orgChart1"/>
    <dgm:cxn modelId="{A22986AF-1CF9-4669-A320-F38F09D79C25}" type="presParOf" srcId="{D8CDA1B1-313B-448B-A17B-6BF3627B8AD9}" destId="{3FE54CB6-549E-42D8-98D1-DABA79B87587}" srcOrd="4" destOrd="0" presId="urn:microsoft.com/office/officeart/2005/8/layout/orgChart1"/>
    <dgm:cxn modelId="{F8DD46CB-4DDA-458B-85F2-564D5372535D}" type="presParOf" srcId="{D8CDA1B1-313B-448B-A17B-6BF3627B8AD9}" destId="{7F8436A6-9F1B-4518-A5E3-4E7F3815F8A8}" srcOrd="5" destOrd="0" presId="urn:microsoft.com/office/officeart/2005/8/layout/orgChart1"/>
    <dgm:cxn modelId="{C98D4463-F146-448E-A369-56F09660CF96}" type="presParOf" srcId="{7F8436A6-9F1B-4518-A5E3-4E7F3815F8A8}" destId="{5C0F2ECC-EDF2-4944-A6A0-98E9F3B8A38C}" srcOrd="0" destOrd="0" presId="urn:microsoft.com/office/officeart/2005/8/layout/orgChart1"/>
    <dgm:cxn modelId="{408481C4-9572-4985-A03C-5BFB03CD783A}" type="presParOf" srcId="{5C0F2ECC-EDF2-4944-A6A0-98E9F3B8A38C}" destId="{E9000064-1742-4799-81EA-59CE06442609}" srcOrd="0" destOrd="0" presId="urn:microsoft.com/office/officeart/2005/8/layout/orgChart1"/>
    <dgm:cxn modelId="{10A31E98-0DFB-4DDA-9ABA-BB8FD04C00DF}" type="presParOf" srcId="{5C0F2ECC-EDF2-4944-A6A0-98E9F3B8A38C}" destId="{7E6443BA-76E3-469D-B745-45D5E1B13755}" srcOrd="1" destOrd="0" presId="urn:microsoft.com/office/officeart/2005/8/layout/orgChart1"/>
    <dgm:cxn modelId="{1EC85137-1CAB-408B-9C92-420DE161F7D4}" type="presParOf" srcId="{7F8436A6-9F1B-4518-A5E3-4E7F3815F8A8}" destId="{3FFC779A-B387-4CED-9F88-22EF6C48A440}" srcOrd="1" destOrd="0" presId="urn:microsoft.com/office/officeart/2005/8/layout/orgChart1"/>
    <dgm:cxn modelId="{1EA5FDBA-BC26-411E-8964-AC6B8C6FC65B}" type="presParOf" srcId="{7F8436A6-9F1B-4518-A5E3-4E7F3815F8A8}" destId="{816107BC-FB89-461C-9511-CD4C7D64B8D1}" srcOrd="2" destOrd="0" presId="urn:microsoft.com/office/officeart/2005/8/layout/orgChart1"/>
    <dgm:cxn modelId="{6F9929C7-7EDE-4A30-9638-37F3FD690A2C}" type="presParOf" srcId="{D8CDA1B1-313B-448B-A17B-6BF3627B8AD9}" destId="{DB0B3B44-E3E8-4173-8F67-DB8598D5D425}" srcOrd="6" destOrd="0" presId="urn:microsoft.com/office/officeart/2005/8/layout/orgChart1"/>
    <dgm:cxn modelId="{D9662E6C-5039-48F8-A902-00A63A72BDE7}" type="presParOf" srcId="{D8CDA1B1-313B-448B-A17B-6BF3627B8AD9}" destId="{01BB77E9-524B-4486-A0EC-190E629619AA}" srcOrd="7" destOrd="0" presId="urn:microsoft.com/office/officeart/2005/8/layout/orgChart1"/>
    <dgm:cxn modelId="{DF34B7B9-E9A3-4173-82EF-9E474FEE24DF}" type="presParOf" srcId="{01BB77E9-524B-4486-A0EC-190E629619AA}" destId="{E89EDDDA-5837-4752-ABD2-C6256A25C3E6}" srcOrd="0" destOrd="0" presId="urn:microsoft.com/office/officeart/2005/8/layout/orgChart1"/>
    <dgm:cxn modelId="{9EE2E5FF-CA5F-4B59-AE3E-92593051AC7C}" type="presParOf" srcId="{E89EDDDA-5837-4752-ABD2-C6256A25C3E6}" destId="{F00CBC2B-4559-49E8-84BA-4FF8CDDF9001}" srcOrd="0" destOrd="0" presId="urn:microsoft.com/office/officeart/2005/8/layout/orgChart1"/>
    <dgm:cxn modelId="{6338A4C2-9B3D-4785-9316-6D91DB9DC853}" type="presParOf" srcId="{E89EDDDA-5837-4752-ABD2-C6256A25C3E6}" destId="{29A5FE6C-86C7-4D4E-A03E-444CC4176184}" srcOrd="1" destOrd="0" presId="urn:microsoft.com/office/officeart/2005/8/layout/orgChart1"/>
    <dgm:cxn modelId="{597080F9-AB7A-4A1B-8FC6-4B33E60F87B0}" type="presParOf" srcId="{01BB77E9-524B-4486-A0EC-190E629619AA}" destId="{FA369922-A0A0-4D3A-B221-D937913876A8}" srcOrd="1" destOrd="0" presId="urn:microsoft.com/office/officeart/2005/8/layout/orgChart1"/>
    <dgm:cxn modelId="{84923976-F8E0-4855-ADA8-5DD4B6B6EABD}" type="presParOf" srcId="{01BB77E9-524B-4486-A0EC-190E629619AA}" destId="{8C97ACE7-8F54-4F4C-A7C8-31EBC581A167}" srcOrd="2" destOrd="0" presId="urn:microsoft.com/office/officeart/2005/8/layout/orgChart1"/>
    <dgm:cxn modelId="{86D09071-74CD-471C-8EA9-805ADD182639}" type="presParOf" srcId="{32475D8F-8465-4BDB-8237-8A8DC38E1E29}" destId="{DE5E493D-62F2-44C3-B490-A8E2E8FC3FE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AA76D6-DA1C-4695-A98E-0E830F8397A5}" type="doc">
      <dgm:prSet loTypeId="urn:microsoft.com/office/officeart/2005/8/layout/vList3" loCatId="list" qsTypeId="urn:microsoft.com/office/officeart/2005/8/quickstyle/3d1" qsCatId="3D" csTypeId="urn:microsoft.com/office/officeart/2005/8/colors/colorful3" csCatId="colorful" phldr="1"/>
      <dgm:spPr/>
    </dgm:pt>
    <dgm:pt modelId="{8E4BB090-73F4-4A81-856D-19527FAE6B11}">
      <dgm:prSet phldrT="[Текст]"/>
      <dgm:spPr/>
      <dgm:t>
        <a:bodyPr/>
        <a:lstStyle/>
        <a:p>
          <a:r>
            <a:rPr kumimoji="0" lang="uk-UA" b="1" i="1" u="none" strike="noStrike" cap="none" spc="0" normalizeH="0" baseline="0" noProof="0" dirty="0" smtClean="0">
              <a:ln>
                <a:noFill/>
              </a:ln>
              <a:solidFill>
                <a:srgbClr val="002060"/>
              </a:solidFill>
              <a:effectLst/>
              <a:uLnTx/>
              <a:uFillTx/>
              <a:latin typeface="+mn-lt"/>
              <a:ea typeface="+mn-ea"/>
              <a:cs typeface="+mn-cs"/>
            </a:rPr>
            <a:t>“</a:t>
          </a:r>
          <a:r>
            <a:rPr kumimoji="0" lang="uk-UA" b="1" i="1" u="none" strike="noStrike" cap="none" spc="0" normalizeH="0" baseline="0" dirty="0" smtClean="0">
              <a:ln>
                <a:noFill/>
              </a:ln>
              <a:solidFill>
                <a:srgbClr val="002060"/>
              </a:solidFill>
              <a:effectLst/>
              <a:uLnTx/>
              <a:uFillTx/>
            </a:rPr>
            <a:t>Незакінчене речення”</a:t>
          </a:r>
          <a:endParaRPr lang="ru-RU" b="1" i="1" dirty="0">
            <a:solidFill>
              <a:srgbClr val="002060"/>
            </a:solidFill>
            <a:effectLst/>
          </a:endParaRPr>
        </a:p>
      </dgm:t>
    </dgm:pt>
    <dgm:pt modelId="{D71631CE-7042-4D99-B826-FA17DBB3D6A3}" type="parTrans" cxnId="{7B599109-B3D7-42B5-8127-0A9C938AD96E}">
      <dgm:prSet/>
      <dgm:spPr/>
      <dgm:t>
        <a:bodyPr/>
        <a:lstStyle/>
        <a:p>
          <a:endParaRPr lang="ru-RU" b="1" i="1">
            <a:solidFill>
              <a:srgbClr val="002060"/>
            </a:solidFill>
            <a:effectLst/>
          </a:endParaRPr>
        </a:p>
      </dgm:t>
    </dgm:pt>
    <dgm:pt modelId="{34530A93-1EE5-4275-94B3-83681D07A8FD}" type="sibTrans" cxnId="{7B599109-B3D7-42B5-8127-0A9C938AD96E}">
      <dgm:prSet/>
      <dgm:spPr/>
      <dgm:t>
        <a:bodyPr/>
        <a:lstStyle/>
        <a:p>
          <a:endParaRPr lang="ru-RU" b="1" i="1">
            <a:solidFill>
              <a:srgbClr val="002060"/>
            </a:solidFill>
            <a:effectLst/>
          </a:endParaRPr>
        </a:p>
      </dgm:t>
    </dgm:pt>
    <dgm:pt modelId="{0B86FB02-638E-4529-8408-D481B089F039}">
      <dgm:prSet phldrT="[Текст]"/>
      <dgm:spPr/>
      <dgm:t>
        <a:bodyPr/>
        <a:lstStyle/>
        <a:p>
          <a:r>
            <a:rPr kumimoji="0" lang="uk-UA" b="1" i="1" u="none" strike="noStrike" cap="none" spc="0" normalizeH="0" baseline="0" dirty="0" smtClean="0">
              <a:ln>
                <a:noFill/>
              </a:ln>
              <a:solidFill>
                <a:srgbClr val="002060"/>
              </a:solidFill>
              <a:effectLst/>
              <a:uLnTx/>
              <a:uFillTx/>
            </a:rPr>
            <a:t>“Мозковий штурм”</a:t>
          </a:r>
          <a:endParaRPr lang="ru-RU" b="1" i="1" dirty="0">
            <a:solidFill>
              <a:srgbClr val="002060"/>
            </a:solidFill>
            <a:effectLst/>
          </a:endParaRPr>
        </a:p>
      </dgm:t>
    </dgm:pt>
    <dgm:pt modelId="{3B5BBDE3-EC81-4052-922E-08BEF71BCD90}" type="parTrans" cxnId="{4CDF7245-D4DD-4FB5-ACC4-8BE3B713C4E1}">
      <dgm:prSet/>
      <dgm:spPr/>
      <dgm:t>
        <a:bodyPr/>
        <a:lstStyle/>
        <a:p>
          <a:endParaRPr lang="ru-RU" b="1" i="1">
            <a:solidFill>
              <a:srgbClr val="002060"/>
            </a:solidFill>
            <a:effectLst/>
          </a:endParaRPr>
        </a:p>
      </dgm:t>
    </dgm:pt>
    <dgm:pt modelId="{A59EFBC2-A432-46B0-9D1E-23F27AD11E17}" type="sibTrans" cxnId="{4CDF7245-D4DD-4FB5-ACC4-8BE3B713C4E1}">
      <dgm:prSet/>
      <dgm:spPr/>
      <dgm:t>
        <a:bodyPr/>
        <a:lstStyle/>
        <a:p>
          <a:endParaRPr lang="ru-RU" b="1" i="1">
            <a:solidFill>
              <a:srgbClr val="002060"/>
            </a:solidFill>
            <a:effectLst/>
          </a:endParaRPr>
        </a:p>
      </dgm:t>
    </dgm:pt>
    <dgm:pt modelId="{3579D79E-E430-4D4A-80C6-930537A02C5C}">
      <dgm:prSet phldrT="[Текст]"/>
      <dgm:spPr/>
      <dgm:t>
        <a:bodyPr/>
        <a:lstStyle/>
        <a:p>
          <a:r>
            <a:rPr kumimoji="0" lang="uk-UA" b="1" i="1" u="none" strike="noStrike" cap="none" spc="0" normalizeH="0" baseline="0" dirty="0" smtClean="0">
              <a:ln>
                <a:noFill/>
              </a:ln>
              <a:solidFill>
                <a:srgbClr val="002060"/>
              </a:solidFill>
              <a:effectLst/>
              <a:uLnTx/>
              <a:uFillTx/>
            </a:rPr>
            <a:t>“Мікрофон”</a:t>
          </a:r>
          <a:endParaRPr lang="ru-RU" b="1" i="1" dirty="0">
            <a:solidFill>
              <a:srgbClr val="002060"/>
            </a:solidFill>
            <a:effectLst/>
          </a:endParaRPr>
        </a:p>
      </dgm:t>
    </dgm:pt>
    <dgm:pt modelId="{EDAC9BA9-223D-4198-A258-2E6FA782EBA2}" type="parTrans" cxnId="{FEAA2649-882E-49C6-B992-5E5102524622}">
      <dgm:prSet/>
      <dgm:spPr/>
      <dgm:t>
        <a:bodyPr/>
        <a:lstStyle/>
        <a:p>
          <a:endParaRPr lang="ru-RU" b="1" i="1">
            <a:solidFill>
              <a:srgbClr val="002060"/>
            </a:solidFill>
            <a:effectLst/>
          </a:endParaRPr>
        </a:p>
      </dgm:t>
    </dgm:pt>
    <dgm:pt modelId="{9B448845-6D3F-4ECD-9C8C-84DD42ACCD1F}" type="sibTrans" cxnId="{FEAA2649-882E-49C6-B992-5E5102524622}">
      <dgm:prSet/>
      <dgm:spPr/>
      <dgm:t>
        <a:bodyPr/>
        <a:lstStyle/>
        <a:p>
          <a:endParaRPr lang="ru-RU" b="1" i="1">
            <a:solidFill>
              <a:srgbClr val="002060"/>
            </a:solidFill>
            <a:effectLst/>
          </a:endParaRPr>
        </a:p>
      </dgm:t>
    </dgm:pt>
    <dgm:pt modelId="{70E31DC1-32F7-441F-9B28-417E6D85B346}">
      <dgm:prSet phldrT="[Текст]"/>
      <dgm:spPr/>
      <dgm:t>
        <a:bodyPr/>
        <a:lstStyle/>
        <a:p>
          <a:r>
            <a:rPr kumimoji="0" lang="uk-UA" b="1" i="1" u="none" strike="noStrike" cap="none" spc="0" normalizeH="0" baseline="0" dirty="0" smtClean="0">
              <a:ln>
                <a:noFill/>
              </a:ln>
              <a:solidFill>
                <a:srgbClr val="002060"/>
              </a:solidFill>
              <a:effectLst/>
              <a:uLnTx/>
              <a:uFillTx/>
            </a:rPr>
            <a:t>“Дерево рішень”</a:t>
          </a:r>
          <a:endParaRPr lang="ru-RU" b="1" i="1" dirty="0">
            <a:solidFill>
              <a:srgbClr val="002060"/>
            </a:solidFill>
            <a:effectLst/>
          </a:endParaRPr>
        </a:p>
      </dgm:t>
    </dgm:pt>
    <dgm:pt modelId="{7A83C51E-10DA-48C6-A13F-1BE531F47C5C}" type="parTrans" cxnId="{56DFC547-A571-4A3A-A9E6-0BA268917631}">
      <dgm:prSet/>
      <dgm:spPr/>
      <dgm:t>
        <a:bodyPr/>
        <a:lstStyle/>
        <a:p>
          <a:endParaRPr lang="ru-RU" b="1" i="1">
            <a:solidFill>
              <a:srgbClr val="002060"/>
            </a:solidFill>
            <a:effectLst/>
          </a:endParaRPr>
        </a:p>
      </dgm:t>
    </dgm:pt>
    <dgm:pt modelId="{3BF19248-E72A-4C66-B9B6-FE61703A90DE}" type="sibTrans" cxnId="{56DFC547-A571-4A3A-A9E6-0BA268917631}">
      <dgm:prSet/>
      <dgm:spPr/>
      <dgm:t>
        <a:bodyPr/>
        <a:lstStyle/>
        <a:p>
          <a:endParaRPr lang="ru-RU" b="1" i="1">
            <a:solidFill>
              <a:srgbClr val="002060"/>
            </a:solidFill>
            <a:effectLst/>
          </a:endParaRPr>
        </a:p>
      </dgm:t>
    </dgm:pt>
    <dgm:pt modelId="{FF8A95C1-2A9E-464B-B236-0341109C45AD}">
      <dgm:prSet phldrT="[Текст]"/>
      <dgm:spPr/>
      <dgm:t>
        <a:bodyPr/>
        <a:lstStyle/>
        <a:p>
          <a:r>
            <a:rPr kumimoji="0" lang="uk-UA" b="1" i="1" u="none" strike="noStrike" cap="none" spc="0" normalizeH="0" baseline="0" dirty="0" smtClean="0">
              <a:ln>
                <a:noFill/>
              </a:ln>
              <a:solidFill>
                <a:srgbClr val="002060"/>
              </a:solidFill>
              <a:effectLst/>
              <a:uLnTx/>
              <a:uFillTx/>
            </a:rPr>
            <a:t>“Реклама”</a:t>
          </a:r>
          <a:endParaRPr lang="ru-RU" b="1" i="1" dirty="0">
            <a:solidFill>
              <a:srgbClr val="002060"/>
            </a:solidFill>
            <a:effectLst/>
          </a:endParaRPr>
        </a:p>
      </dgm:t>
    </dgm:pt>
    <dgm:pt modelId="{2773F094-0BCE-4B00-B9C5-E48E729C60E4}" type="parTrans" cxnId="{23A76B1C-9130-47D8-9F6D-383E0D29CB11}">
      <dgm:prSet/>
      <dgm:spPr/>
      <dgm:t>
        <a:bodyPr/>
        <a:lstStyle/>
        <a:p>
          <a:endParaRPr lang="ru-RU" b="1" i="1">
            <a:solidFill>
              <a:srgbClr val="002060"/>
            </a:solidFill>
            <a:effectLst/>
          </a:endParaRPr>
        </a:p>
      </dgm:t>
    </dgm:pt>
    <dgm:pt modelId="{F7E73919-6536-40E0-A10E-DAA6FD9F8857}" type="sibTrans" cxnId="{23A76B1C-9130-47D8-9F6D-383E0D29CB11}">
      <dgm:prSet/>
      <dgm:spPr/>
      <dgm:t>
        <a:bodyPr/>
        <a:lstStyle/>
        <a:p>
          <a:endParaRPr lang="ru-RU" b="1" i="1">
            <a:solidFill>
              <a:srgbClr val="002060"/>
            </a:solidFill>
            <a:effectLst/>
          </a:endParaRPr>
        </a:p>
      </dgm:t>
    </dgm:pt>
    <dgm:pt modelId="{7B5231B0-3B20-4B68-956B-8D4DA5819E4D}">
      <dgm:prSet phldrT="[Текст]"/>
      <dgm:spPr/>
      <dgm:t>
        <a:bodyPr/>
        <a:lstStyle/>
        <a:p>
          <a:r>
            <a:rPr kumimoji="0" lang="uk-UA" b="1" i="1" u="none" strike="noStrike" cap="none" spc="0" normalizeH="0" baseline="0" dirty="0" smtClean="0">
              <a:ln>
                <a:noFill/>
              </a:ln>
              <a:solidFill>
                <a:srgbClr val="002060"/>
              </a:solidFill>
              <a:effectLst/>
              <a:uLnTx/>
              <a:uFillTx/>
            </a:rPr>
            <a:t>“Ключовий момент”</a:t>
          </a:r>
          <a:endParaRPr lang="ru-RU" b="1" i="1" dirty="0">
            <a:solidFill>
              <a:srgbClr val="002060"/>
            </a:solidFill>
            <a:effectLst/>
          </a:endParaRPr>
        </a:p>
      </dgm:t>
    </dgm:pt>
    <dgm:pt modelId="{7E3D3B06-72A7-4BCD-8A4F-1BE311D38F62}" type="parTrans" cxnId="{0302597C-BD90-4F3D-8A1F-79A31A021C3F}">
      <dgm:prSet/>
      <dgm:spPr/>
      <dgm:t>
        <a:bodyPr/>
        <a:lstStyle/>
        <a:p>
          <a:endParaRPr lang="ru-RU" b="1" i="1">
            <a:solidFill>
              <a:srgbClr val="002060"/>
            </a:solidFill>
            <a:effectLst/>
          </a:endParaRPr>
        </a:p>
      </dgm:t>
    </dgm:pt>
    <dgm:pt modelId="{EAF2A6AE-08C8-4831-A3E5-01D77B6761F2}" type="sibTrans" cxnId="{0302597C-BD90-4F3D-8A1F-79A31A021C3F}">
      <dgm:prSet/>
      <dgm:spPr/>
      <dgm:t>
        <a:bodyPr/>
        <a:lstStyle/>
        <a:p>
          <a:endParaRPr lang="ru-RU" b="1" i="1">
            <a:solidFill>
              <a:srgbClr val="002060"/>
            </a:solidFill>
            <a:effectLst/>
          </a:endParaRPr>
        </a:p>
      </dgm:t>
    </dgm:pt>
    <dgm:pt modelId="{5FF22354-9256-4D4A-9209-24546327ACAB}">
      <dgm:prSet phldrT="[Текст]"/>
      <dgm:spPr/>
      <dgm:t>
        <a:bodyPr/>
        <a:lstStyle/>
        <a:p>
          <a:r>
            <a:rPr kumimoji="0" lang="uk-UA" b="1" i="1" u="none" strike="noStrike" cap="none" spc="0" normalizeH="0" baseline="0" dirty="0" smtClean="0">
              <a:ln>
                <a:noFill/>
              </a:ln>
              <a:solidFill>
                <a:srgbClr val="002060"/>
              </a:solidFill>
              <a:effectLst/>
              <a:uLnTx/>
              <a:uFillTx/>
            </a:rPr>
            <a:t>“Дослідник”</a:t>
          </a:r>
          <a:endParaRPr lang="ru-RU" b="1" i="1" dirty="0">
            <a:solidFill>
              <a:srgbClr val="002060"/>
            </a:solidFill>
            <a:effectLst/>
          </a:endParaRPr>
        </a:p>
      </dgm:t>
    </dgm:pt>
    <dgm:pt modelId="{D35557FA-ACD4-4D84-9861-11CD033F25CC}" type="parTrans" cxnId="{9E4B4008-3418-422F-B2E4-D048BC6DF3E5}">
      <dgm:prSet/>
      <dgm:spPr/>
      <dgm:t>
        <a:bodyPr/>
        <a:lstStyle/>
        <a:p>
          <a:endParaRPr lang="ru-RU" b="1" i="1">
            <a:solidFill>
              <a:srgbClr val="002060"/>
            </a:solidFill>
            <a:effectLst/>
          </a:endParaRPr>
        </a:p>
      </dgm:t>
    </dgm:pt>
    <dgm:pt modelId="{77FDDA72-F6D8-44B5-B239-C14E441AA2A6}" type="sibTrans" cxnId="{9E4B4008-3418-422F-B2E4-D048BC6DF3E5}">
      <dgm:prSet/>
      <dgm:spPr/>
      <dgm:t>
        <a:bodyPr/>
        <a:lstStyle/>
        <a:p>
          <a:endParaRPr lang="ru-RU" b="1" i="1">
            <a:solidFill>
              <a:srgbClr val="002060"/>
            </a:solidFill>
            <a:effectLst/>
          </a:endParaRPr>
        </a:p>
      </dgm:t>
    </dgm:pt>
    <dgm:pt modelId="{889AC0A2-888D-4209-B735-F3E37880174E}">
      <dgm:prSet phldrT="[Текст]"/>
      <dgm:spPr/>
      <dgm:t>
        <a:bodyPr/>
        <a:lstStyle/>
        <a:p>
          <a:r>
            <a:rPr kumimoji="0" lang="uk-UA" b="1" i="1" u="none" strike="noStrike" cap="none" spc="0" normalizeH="0" baseline="0" dirty="0" smtClean="0">
              <a:ln>
                <a:noFill/>
              </a:ln>
              <a:solidFill>
                <a:srgbClr val="002060"/>
              </a:solidFill>
              <a:effectLst/>
              <a:uLnTx/>
              <a:uFillTx/>
            </a:rPr>
            <a:t>“Карусель”</a:t>
          </a:r>
          <a:endParaRPr lang="ru-RU" b="1" i="1" dirty="0">
            <a:solidFill>
              <a:srgbClr val="002060"/>
            </a:solidFill>
            <a:effectLst/>
          </a:endParaRPr>
        </a:p>
      </dgm:t>
    </dgm:pt>
    <dgm:pt modelId="{FAF5C62B-6B00-4942-86DD-C933D6D165C5}" type="parTrans" cxnId="{3C4A0391-D81C-4F65-AC67-9E9E7BD0FBBE}">
      <dgm:prSet/>
      <dgm:spPr/>
      <dgm:t>
        <a:bodyPr/>
        <a:lstStyle/>
        <a:p>
          <a:endParaRPr lang="ru-RU" b="1" i="1">
            <a:solidFill>
              <a:srgbClr val="002060"/>
            </a:solidFill>
            <a:effectLst/>
          </a:endParaRPr>
        </a:p>
      </dgm:t>
    </dgm:pt>
    <dgm:pt modelId="{E10F4567-79A7-4982-A040-D137848C59EF}" type="sibTrans" cxnId="{3C4A0391-D81C-4F65-AC67-9E9E7BD0FBBE}">
      <dgm:prSet/>
      <dgm:spPr/>
      <dgm:t>
        <a:bodyPr/>
        <a:lstStyle/>
        <a:p>
          <a:endParaRPr lang="ru-RU" b="1" i="1">
            <a:solidFill>
              <a:srgbClr val="002060"/>
            </a:solidFill>
            <a:effectLst/>
          </a:endParaRPr>
        </a:p>
      </dgm:t>
    </dgm:pt>
    <dgm:pt modelId="{38F66369-4EC7-4C77-9E83-695A6B7A38E7}">
      <dgm:prSet phldrT="[Текст]"/>
      <dgm:spPr/>
      <dgm:t>
        <a:bodyPr/>
        <a:lstStyle/>
        <a:p>
          <a:r>
            <a:rPr lang="uk-UA" b="1" i="1" dirty="0" smtClean="0">
              <a:solidFill>
                <a:srgbClr val="002060"/>
              </a:solidFill>
              <a:effectLst/>
            </a:rPr>
            <a:t>Імітаційні ігри, ділові ігри</a:t>
          </a:r>
          <a:endParaRPr lang="ru-RU" b="1" i="1" dirty="0">
            <a:solidFill>
              <a:srgbClr val="002060"/>
            </a:solidFill>
            <a:effectLst/>
          </a:endParaRPr>
        </a:p>
      </dgm:t>
    </dgm:pt>
    <dgm:pt modelId="{C4B1E49D-8201-4B82-B145-4F9EAD62BAB0}" type="parTrans" cxnId="{BB1D6358-67E5-4AE8-AE6B-E326CD3DFDA5}">
      <dgm:prSet/>
      <dgm:spPr/>
      <dgm:t>
        <a:bodyPr/>
        <a:lstStyle/>
        <a:p>
          <a:endParaRPr lang="ru-RU" b="1" i="1">
            <a:solidFill>
              <a:srgbClr val="002060"/>
            </a:solidFill>
            <a:effectLst/>
          </a:endParaRPr>
        </a:p>
      </dgm:t>
    </dgm:pt>
    <dgm:pt modelId="{7EA7E15D-E23E-43B8-AB2D-4ED3A430CEBE}" type="sibTrans" cxnId="{BB1D6358-67E5-4AE8-AE6B-E326CD3DFDA5}">
      <dgm:prSet/>
      <dgm:spPr/>
      <dgm:t>
        <a:bodyPr/>
        <a:lstStyle/>
        <a:p>
          <a:endParaRPr lang="ru-RU" b="1" i="1">
            <a:solidFill>
              <a:srgbClr val="002060"/>
            </a:solidFill>
            <a:effectLst/>
          </a:endParaRPr>
        </a:p>
      </dgm:t>
    </dgm:pt>
    <dgm:pt modelId="{1B64E9FB-5E87-4B58-8F0B-0A54BE53987D}">
      <dgm:prSet phldrT="[Текст]"/>
      <dgm:spPr/>
      <dgm:t>
        <a:bodyPr/>
        <a:lstStyle/>
        <a:p>
          <a:r>
            <a:rPr lang="uk-UA" b="1" i="1" dirty="0" smtClean="0">
              <a:solidFill>
                <a:srgbClr val="002060"/>
              </a:solidFill>
              <a:effectLst/>
            </a:rPr>
            <a:t>Розігрування ситуації за ролями</a:t>
          </a:r>
          <a:endParaRPr lang="ru-RU" b="1" i="1" dirty="0">
            <a:solidFill>
              <a:srgbClr val="002060"/>
            </a:solidFill>
            <a:effectLst/>
          </a:endParaRPr>
        </a:p>
      </dgm:t>
    </dgm:pt>
    <dgm:pt modelId="{98D15DBF-93C8-4D0D-AD4F-43879FA64119}" type="parTrans" cxnId="{FEA75386-F220-4907-8A29-707A880DAA7A}">
      <dgm:prSet/>
      <dgm:spPr/>
      <dgm:t>
        <a:bodyPr/>
        <a:lstStyle/>
        <a:p>
          <a:endParaRPr lang="ru-RU" b="1" i="1">
            <a:solidFill>
              <a:srgbClr val="002060"/>
            </a:solidFill>
            <a:effectLst/>
          </a:endParaRPr>
        </a:p>
      </dgm:t>
    </dgm:pt>
    <dgm:pt modelId="{3B276444-B378-45D9-9B6B-9F0624EBA9D9}" type="sibTrans" cxnId="{FEA75386-F220-4907-8A29-707A880DAA7A}">
      <dgm:prSet/>
      <dgm:spPr/>
      <dgm:t>
        <a:bodyPr/>
        <a:lstStyle/>
        <a:p>
          <a:endParaRPr lang="ru-RU" b="1" i="1">
            <a:solidFill>
              <a:srgbClr val="002060"/>
            </a:solidFill>
            <a:effectLst/>
          </a:endParaRPr>
        </a:p>
      </dgm:t>
    </dgm:pt>
    <dgm:pt modelId="{F7632153-A60E-4A63-83C6-409A7069E618}">
      <dgm:prSet phldrT="[Текст]"/>
      <dgm:spPr/>
      <dgm:t>
        <a:bodyPr/>
        <a:lstStyle/>
        <a:p>
          <a:r>
            <a:rPr lang="uk-UA" b="1" i="1" dirty="0" smtClean="0">
              <a:solidFill>
                <a:srgbClr val="002060"/>
              </a:solidFill>
              <a:effectLst/>
            </a:rPr>
            <a:t>Дискусія</a:t>
          </a:r>
          <a:endParaRPr lang="ru-RU" b="1" i="1" dirty="0">
            <a:solidFill>
              <a:srgbClr val="002060"/>
            </a:solidFill>
            <a:effectLst/>
          </a:endParaRPr>
        </a:p>
      </dgm:t>
    </dgm:pt>
    <dgm:pt modelId="{E63C4F9F-5FA0-4A80-8E48-BEC3578D4B76}" type="parTrans" cxnId="{7AF7BBD6-CFE3-4EA0-BC03-4AEA5BB9435B}">
      <dgm:prSet/>
      <dgm:spPr/>
      <dgm:t>
        <a:bodyPr/>
        <a:lstStyle/>
        <a:p>
          <a:endParaRPr lang="ru-RU" b="1" i="1">
            <a:solidFill>
              <a:srgbClr val="002060"/>
            </a:solidFill>
            <a:effectLst/>
          </a:endParaRPr>
        </a:p>
      </dgm:t>
    </dgm:pt>
    <dgm:pt modelId="{44ADFFF1-60B1-42C3-BCC7-5DEC8087F63A}" type="sibTrans" cxnId="{7AF7BBD6-CFE3-4EA0-BC03-4AEA5BB9435B}">
      <dgm:prSet/>
      <dgm:spPr/>
      <dgm:t>
        <a:bodyPr/>
        <a:lstStyle/>
        <a:p>
          <a:endParaRPr lang="ru-RU" b="1" i="1">
            <a:solidFill>
              <a:srgbClr val="002060"/>
            </a:solidFill>
            <a:effectLst/>
          </a:endParaRPr>
        </a:p>
      </dgm:t>
    </dgm:pt>
    <dgm:pt modelId="{B0BB1EBA-434A-408D-8ED3-DB410914BE97}">
      <dgm:prSet phldrT="[Текст]"/>
      <dgm:spPr/>
      <dgm:t>
        <a:bodyPr/>
        <a:lstStyle/>
        <a:p>
          <a:r>
            <a:rPr lang="uk-UA" b="1" i="1" dirty="0" smtClean="0">
              <a:solidFill>
                <a:srgbClr val="002060"/>
              </a:solidFill>
              <a:effectLst/>
            </a:rPr>
            <a:t>Дебати</a:t>
          </a:r>
          <a:endParaRPr lang="ru-RU" b="1" i="1" dirty="0">
            <a:solidFill>
              <a:srgbClr val="002060"/>
            </a:solidFill>
            <a:effectLst/>
          </a:endParaRPr>
        </a:p>
      </dgm:t>
    </dgm:pt>
    <dgm:pt modelId="{3970647A-221C-4504-A027-31AE1E990F4D}" type="parTrans" cxnId="{D6D64B18-B375-4196-8750-006021F116B4}">
      <dgm:prSet/>
      <dgm:spPr/>
      <dgm:t>
        <a:bodyPr/>
        <a:lstStyle/>
        <a:p>
          <a:endParaRPr lang="ru-RU" b="1" i="1">
            <a:solidFill>
              <a:srgbClr val="002060"/>
            </a:solidFill>
            <a:effectLst/>
          </a:endParaRPr>
        </a:p>
      </dgm:t>
    </dgm:pt>
    <dgm:pt modelId="{982369CD-2CD6-4984-9FA8-8DE2947D3FD0}" type="sibTrans" cxnId="{D6D64B18-B375-4196-8750-006021F116B4}">
      <dgm:prSet/>
      <dgm:spPr/>
      <dgm:t>
        <a:bodyPr/>
        <a:lstStyle/>
        <a:p>
          <a:endParaRPr lang="ru-RU" b="1" i="1">
            <a:solidFill>
              <a:srgbClr val="002060"/>
            </a:solidFill>
            <a:effectLst/>
          </a:endParaRPr>
        </a:p>
      </dgm:t>
    </dgm:pt>
    <dgm:pt modelId="{2592C3FC-673C-4DB3-98DB-14462FA6D8B4}" type="pres">
      <dgm:prSet presAssocID="{FDAA76D6-DA1C-4695-A98E-0E830F8397A5}" presName="linearFlow" presStyleCnt="0">
        <dgm:presLayoutVars>
          <dgm:dir/>
          <dgm:resizeHandles val="exact"/>
        </dgm:presLayoutVars>
      </dgm:prSet>
      <dgm:spPr/>
    </dgm:pt>
    <dgm:pt modelId="{F4F18653-7ED6-4DE7-9BA9-72A8EE2C5CE7}" type="pres">
      <dgm:prSet presAssocID="{8E4BB090-73F4-4A81-856D-19527FAE6B11}" presName="composite" presStyleCnt="0"/>
      <dgm:spPr/>
    </dgm:pt>
    <dgm:pt modelId="{0119D50E-6B88-4283-96ED-1A3D9E8C9E45}" type="pres">
      <dgm:prSet presAssocID="{8E4BB090-73F4-4A81-856D-19527FAE6B11}" presName="imgShp" presStyleLbl="fgImgPlace1" presStyleIdx="0" presStyleCnt="12"/>
      <dgm:spPr/>
    </dgm:pt>
    <dgm:pt modelId="{DD2A4876-EB34-4D06-B0EA-A4AA0C422B10}" type="pres">
      <dgm:prSet presAssocID="{8E4BB090-73F4-4A81-856D-19527FAE6B11}" presName="txShp" presStyleLbl="node1" presStyleIdx="0" presStyleCnt="12">
        <dgm:presLayoutVars>
          <dgm:bulletEnabled val="1"/>
        </dgm:presLayoutVars>
      </dgm:prSet>
      <dgm:spPr/>
      <dgm:t>
        <a:bodyPr/>
        <a:lstStyle/>
        <a:p>
          <a:endParaRPr lang="ru-RU"/>
        </a:p>
      </dgm:t>
    </dgm:pt>
    <dgm:pt modelId="{CEDAAC8C-B06E-4B59-AF1F-E22053F4D3CF}" type="pres">
      <dgm:prSet presAssocID="{34530A93-1EE5-4275-94B3-83681D07A8FD}" presName="spacing" presStyleCnt="0"/>
      <dgm:spPr/>
    </dgm:pt>
    <dgm:pt modelId="{10A7D196-C3D4-40D7-9FCF-5ADBFBA4E1CC}" type="pres">
      <dgm:prSet presAssocID="{0B86FB02-638E-4529-8408-D481B089F039}" presName="composite" presStyleCnt="0"/>
      <dgm:spPr/>
    </dgm:pt>
    <dgm:pt modelId="{69E5CA82-D659-4849-852C-83013FF01660}" type="pres">
      <dgm:prSet presAssocID="{0B86FB02-638E-4529-8408-D481B089F039}" presName="imgShp" presStyleLbl="fgImgPlace1" presStyleIdx="1" presStyleCnt="12"/>
      <dgm:spPr/>
    </dgm:pt>
    <dgm:pt modelId="{4C320F63-2C6D-421F-A04E-EC28D46DF15B}" type="pres">
      <dgm:prSet presAssocID="{0B86FB02-638E-4529-8408-D481B089F039}" presName="txShp" presStyleLbl="node1" presStyleIdx="1" presStyleCnt="12">
        <dgm:presLayoutVars>
          <dgm:bulletEnabled val="1"/>
        </dgm:presLayoutVars>
      </dgm:prSet>
      <dgm:spPr/>
      <dgm:t>
        <a:bodyPr/>
        <a:lstStyle/>
        <a:p>
          <a:endParaRPr lang="ru-RU"/>
        </a:p>
      </dgm:t>
    </dgm:pt>
    <dgm:pt modelId="{BE06AC1D-9B52-4693-9665-D533EAA88FAA}" type="pres">
      <dgm:prSet presAssocID="{A59EFBC2-A432-46B0-9D1E-23F27AD11E17}" presName="spacing" presStyleCnt="0"/>
      <dgm:spPr/>
    </dgm:pt>
    <dgm:pt modelId="{FC798C81-D86A-4BD2-82FA-81D86326A47D}" type="pres">
      <dgm:prSet presAssocID="{3579D79E-E430-4D4A-80C6-930537A02C5C}" presName="composite" presStyleCnt="0"/>
      <dgm:spPr/>
    </dgm:pt>
    <dgm:pt modelId="{F3BB8D68-DDDF-4971-B178-1B25A2BAF5EC}" type="pres">
      <dgm:prSet presAssocID="{3579D79E-E430-4D4A-80C6-930537A02C5C}" presName="imgShp" presStyleLbl="fgImgPlace1" presStyleIdx="2" presStyleCnt="12"/>
      <dgm:spPr/>
    </dgm:pt>
    <dgm:pt modelId="{1BC961DC-FB9B-4129-A238-5D913B96C7A1}" type="pres">
      <dgm:prSet presAssocID="{3579D79E-E430-4D4A-80C6-930537A02C5C}" presName="txShp" presStyleLbl="node1" presStyleIdx="2" presStyleCnt="12">
        <dgm:presLayoutVars>
          <dgm:bulletEnabled val="1"/>
        </dgm:presLayoutVars>
      </dgm:prSet>
      <dgm:spPr/>
      <dgm:t>
        <a:bodyPr/>
        <a:lstStyle/>
        <a:p>
          <a:endParaRPr lang="ru-RU"/>
        </a:p>
      </dgm:t>
    </dgm:pt>
    <dgm:pt modelId="{FD8234EA-46E8-48EC-9920-359E69D0BE0D}" type="pres">
      <dgm:prSet presAssocID="{9B448845-6D3F-4ECD-9C8C-84DD42ACCD1F}" presName="spacing" presStyleCnt="0"/>
      <dgm:spPr/>
    </dgm:pt>
    <dgm:pt modelId="{82739F15-FD12-4C8B-8FE0-E5D27237448E}" type="pres">
      <dgm:prSet presAssocID="{70E31DC1-32F7-441F-9B28-417E6D85B346}" presName="composite" presStyleCnt="0"/>
      <dgm:spPr/>
    </dgm:pt>
    <dgm:pt modelId="{9F2DEE13-CBBB-41A5-A7EE-5E9F9054CBA5}" type="pres">
      <dgm:prSet presAssocID="{70E31DC1-32F7-441F-9B28-417E6D85B346}" presName="imgShp" presStyleLbl="fgImgPlace1" presStyleIdx="3" presStyleCnt="12"/>
      <dgm:spPr/>
    </dgm:pt>
    <dgm:pt modelId="{B7DC49FE-48E5-4AB6-9D86-673CE9A41224}" type="pres">
      <dgm:prSet presAssocID="{70E31DC1-32F7-441F-9B28-417E6D85B346}" presName="txShp" presStyleLbl="node1" presStyleIdx="3" presStyleCnt="12">
        <dgm:presLayoutVars>
          <dgm:bulletEnabled val="1"/>
        </dgm:presLayoutVars>
      </dgm:prSet>
      <dgm:spPr/>
      <dgm:t>
        <a:bodyPr/>
        <a:lstStyle/>
        <a:p>
          <a:endParaRPr lang="ru-RU"/>
        </a:p>
      </dgm:t>
    </dgm:pt>
    <dgm:pt modelId="{E6D4E932-2556-498C-8E37-B7AFD0A00CD4}" type="pres">
      <dgm:prSet presAssocID="{3BF19248-E72A-4C66-B9B6-FE61703A90DE}" presName="spacing" presStyleCnt="0"/>
      <dgm:spPr/>
    </dgm:pt>
    <dgm:pt modelId="{B76A96DA-F277-4AC4-ABEA-5E61988158B2}" type="pres">
      <dgm:prSet presAssocID="{FF8A95C1-2A9E-464B-B236-0341109C45AD}" presName="composite" presStyleCnt="0"/>
      <dgm:spPr/>
    </dgm:pt>
    <dgm:pt modelId="{4465EBE9-8D6A-4F73-90BF-35F725889EF5}" type="pres">
      <dgm:prSet presAssocID="{FF8A95C1-2A9E-464B-B236-0341109C45AD}" presName="imgShp" presStyleLbl="fgImgPlace1" presStyleIdx="4" presStyleCnt="12"/>
      <dgm:spPr/>
    </dgm:pt>
    <dgm:pt modelId="{74C12980-D8EE-4A13-BEAF-26AA3E2DFDDD}" type="pres">
      <dgm:prSet presAssocID="{FF8A95C1-2A9E-464B-B236-0341109C45AD}" presName="txShp" presStyleLbl="node1" presStyleIdx="4" presStyleCnt="12">
        <dgm:presLayoutVars>
          <dgm:bulletEnabled val="1"/>
        </dgm:presLayoutVars>
      </dgm:prSet>
      <dgm:spPr/>
      <dgm:t>
        <a:bodyPr/>
        <a:lstStyle/>
        <a:p>
          <a:endParaRPr lang="ru-RU"/>
        </a:p>
      </dgm:t>
    </dgm:pt>
    <dgm:pt modelId="{024E88CF-20C3-4783-828F-5D8D5DB2D1B6}" type="pres">
      <dgm:prSet presAssocID="{F7E73919-6536-40E0-A10E-DAA6FD9F8857}" presName="spacing" presStyleCnt="0"/>
      <dgm:spPr/>
    </dgm:pt>
    <dgm:pt modelId="{93EF9DBC-740C-48BF-A5D8-F7F77B3FE6C5}" type="pres">
      <dgm:prSet presAssocID="{7B5231B0-3B20-4B68-956B-8D4DA5819E4D}" presName="composite" presStyleCnt="0"/>
      <dgm:spPr/>
    </dgm:pt>
    <dgm:pt modelId="{E917C8C0-0603-4692-B2F9-7896D19B3E5A}" type="pres">
      <dgm:prSet presAssocID="{7B5231B0-3B20-4B68-956B-8D4DA5819E4D}" presName="imgShp" presStyleLbl="fgImgPlace1" presStyleIdx="5" presStyleCnt="12"/>
      <dgm:spPr/>
    </dgm:pt>
    <dgm:pt modelId="{4F28C5EF-B096-481F-BDD7-179058AB2A6C}" type="pres">
      <dgm:prSet presAssocID="{7B5231B0-3B20-4B68-956B-8D4DA5819E4D}" presName="txShp" presStyleLbl="node1" presStyleIdx="5" presStyleCnt="12">
        <dgm:presLayoutVars>
          <dgm:bulletEnabled val="1"/>
        </dgm:presLayoutVars>
      </dgm:prSet>
      <dgm:spPr/>
      <dgm:t>
        <a:bodyPr/>
        <a:lstStyle/>
        <a:p>
          <a:endParaRPr lang="ru-RU"/>
        </a:p>
      </dgm:t>
    </dgm:pt>
    <dgm:pt modelId="{0D883BC1-61CD-477F-9150-BE3F53BAC78D}" type="pres">
      <dgm:prSet presAssocID="{EAF2A6AE-08C8-4831-A3E5-01D77B6761F2}" presName="spacing" presStyleCnt="0"/>
      <dgm:spPr/>
    </dgm:pt>
    <dgm:pt modelId="{B63FAE9E-553C-4158-B90C-6480E4E5453E}" type="pres">
      <dgm:prSet presAssocID="{5FF22354-9256-4D4A-9209-24546327ACAB}" presName="composite" presStyleCnt="0"/>
      <dgm:spPr/>
    </dgm:pt>
    <dgm:pt modelId="{F0931795-6691-4295-A292-7255E631634A}" type="pres">
      <dgm:prSet presAssocID="{5FF22354-9256-4D4A-9209-24546327ACAB}" presName="imgShp" presStyleLbl="fgImgPlace1" presStyleIdx="6" presStyleCnt="12"/>
      <dgm:spPr/>
    </dgm:pt>
    <dgm:pt modelId="{CF6FA8AF-DA5A-4010-8604-78C7AC346D8B}" type="pres">
      <dgm:prSet presAssocID="{5FF22354-9256-4D4A-9209-24546327ACAB}" presName="txShp" presStyleLbl="node1" presStyleIdx="6" presStyleCnt="12">
        <dgm:presLayoutVars>
          <dgm:bulletEnabled val="1"/>
        </dgm:presLayoutVars>
      </dgm:prSet>
      <dgm:spPr/>
      <dgm:t>
        <a:bodyPr/>
        <a:lstStyle/>
        <a:p>
          <a:endParaRPr lang="ru-RU"/>
        </a:p>
      </dgm:t>
    </dgm:pt>
    <dgm:pt modelId="{4C02910E-4BAE-43D0-A403-947C448C6B8A}" type="pres">
      <dgm:prSet presAssocID="{77FDDA72-F6D8-44B5-B239-C14E441AA2A6}" presName="spacing" presStyleCnt="0"/>
      <dgm:spPr/>
    </dgm:pt>
    <dgm:pt modelId="{3B7FE5A9-90E1-4BC8-A6D7-DFCEF3F3314F}" type="pres">
      <dgm:prSet presAssocID="{889AC0A2-888D-4209-B735-F3E37880174E}" presName="composite" presStyleCnt="0"/>
      <dgm:spPr/>
    </dgm:pt>
    <dgm:pt modelId="{6359FC37-C55B-45AE-B2FB-0FC61AD0608A}" type="pres">
      <dgm:prSet presAssocID="{889AC0A2-888D-4209-B735-F3E37880174E}" presName="imgShp" presStyleLbl="fgImgPlace1" presStyleIdx="7" presStyleCnt="12"/>
      <dgm:spPr/>
    </dgm:pt>
    <dgm:pt modelId="{283809F4-8C84-4518-9DEC-13794DED36DA}" type="pres">
      <dgm:prSet presAssocID="{889AC0A2-888D-4209-B735-F3E37880174E}" presName="txShp" presStyleLbl="node1" presStyleIdx="7" presStyleCnt="12">
        <dgm:presLayoutVars>
          <dgm:bulletEnabled val="1"/>
        </dgm:presLayoutVars>
      </dgm:prSet>
      <dgm:spPr/>
      <dgm:t>
        <a:bodyPr/>
        <a:lstStyle/>
        <a:p>
          <a:endParaRPr lang="ru-RU"/>
        </a:p>
      </dgm:t>
    </dgm:pt>
    <dgm:pt modelId="{D7A4B13F-6799-4B53-90BC-A6216598BC27}" type="pres">
      <dgm:prSet presAssocID="{E10F4567-79A7-4982-A040-D137848C59EF}" presName="spacing" presStyleCnt="0"/>
      <dgm:spPr/>
    </dgm:pt>
    <dgm:pt modelId="{57E1D62A-8180-4EAF-8C23-275E176C5BFE}" type="pres">
      <dgm:prSet presAssocID="{38F66369-4EC7-4C77-9E83-695A6B7A38E7}" presName="composite" presStyleCnt="0"/>
      <dgm:spPr/>
    </dgm:pt>
    <dgm:pt modelId="{7B0114CD-0FDB-4D8F-A06D-831826208FD4}" type="pres">
      <dgm:prSet presAssocID="{38F66369-4EC7-4C77-9E83-695A6B7A38E7}" presName="imgShp" presStyleLbl="fgImgPlace1" presStyleIdx="8" presStyleCnt="12"/>
      <dgm:spPr/>
    </dgm:pt>
    <dgm:pt modelId="{0FA2D262-9CD8-4249-9654-2214707E9FF4}" type="pres">
      <dgm:prSet presAssocID="{38F66369-4EC7-4C77-9E83-695A6B7A38E7}" presName="txShp" presStyleLbl="node1" presStyleIdx="8" presStyleCnt="12">
        <dgm:presLayoutVars>
          <dgm:bulletEnabled val="1"/>
        </dgm:presLayoutVars>
      </dgm:prSet>
      <dgm:spPr/>
      <dgm:t>
        <a:bodyPr/>
        <a:lstStyle/>
        <a:p>
          <a:endParaRPr lang="ru-RU"/>
        </a:p>
      </dgm:t>
    </dgm:pt>
    <dgm:pt modelId="{EFC7AAE5-BB03-4703-909B-5538573BD346}" type="pres">
      <dgm:prSet presAssocID="{7EA7E15D-E23E-43B8-AB2D-4ED3A430CEBE}" presName="spacing" presStyleCnt="0"/>
      <dgm:spPr/>
    </dgm:pt>
    <dgm:pt modelId="{068670E6-5910-4A64-B6AF-4C9A48A12429}" type="pres">
      <dgm:prSet presAssocID="{1B64E9FB-5E87-4B58-8F0B-0A54BE53987D}" presName="composite" presStyleCnt="0"/>
      <dgm:spPr/>
    </dgm:pt>
    <dgm:pt modelId="{72D903EF-A3A1-43C4-B7B7-5AFD970E952E}" type="pres">
      <dgm:prSet presAssocID="{1B64E9FB-5E87-4B58-8F0B-0A54BE53987D}" presName="imgShp" presStyleLbl="fgImgPlace1" presStyleIdx="9" presStyleCnt="12"/>
      <dgm:spPr/>
    </dgm:pt>
    <dgm:pt modelId="{CB681914-91DA-418A-9A4D-9999D589C145}" type="pres">
      <dgm:prSet presAssocID="{1B64E9FB-5E87-4B58-8F0B-0A54BE53987D}" presName="txShp" presStyleLbl="node1" presStyleIdx="9" presStyleCnt="12">
        <dgm:presLayoutVars>
          <dgm:bulletEnabled val="1"/>
        </dgm:presLayoutVars>
      </dgm:prSet>
      <dgm:spPr/>
      <dgm:t>
        <a:bodyPr/>
        <a:lstStyle/>
        <a:p>
          <a:endParaRPr lang="ru-RU"/>
        </a:p>
      </dgm:t>
    </dgm:pt>
    <dgm:pt modelId="{29962A65-748C-4F98-BD6A-D92CC1B0D63D}" type="pres">
      <dgm:prSet presAssocID="{3B276444-B378-45D9-9B6B-9F0624EBA9D9}" presName="spacing" presStyleCnt="0"/>
      <dgm:spPr/>
    </dgm:pt>
    <dgm:pt modelId="{21653E2B-3E6F-4875-8917-42B370E341A0}" type="pres">
      <dgm:prSet presAssocID="{F7632153-A60E-4A63-83C6-409A7069E618}" presName="composite" presStyleCnt="0"/>
      <dgm:spPr/>
    </dgm:pt>
    <dgm:pt modelId="{37A60E1D-BBF0-4567-8F3A-63971CFCE147}" type="pres">
      <dgm:prSet presAssocID="{F7632153-A60E-4A63-83C6-409A7069E618}" presName="imgShp" presStyleLbl="fgImgPlace1" presStyleIdx="10" presStyleCnt="12"/>
      <dgm:spPr/>
    </dgm:pt>
    <dgm:pt modelId="{C6E42519-3C4B-46FE-8219-816D0B7AA892}" type="pres">
      <dgm:prSet presAssocID="{F7632153-A60E-4A63-83C6-409A7069E618}" presName="txShp" presStyleLbl="node1" presStyleIdx="10" presStyleCnt="12">
        <dgm:presLayoutVars>
          <dgm:bulletEnabled val="1"/>
        </dgm:presLayoutVars>
      </dgm:prSet>
      <dgm:spPr/>
      <dgm:t>
        <a:bodyPr/>
        <a:lstStyle/>
        <a:p>
          <a:endParaRPr lang="ru-RU"/>
        </a:p>
      </dgm:t>
    </dgm:pt>
    <dgm:pt modelId="{1EF5B79C-88BB-415F-9D40-D7F1E2A0FCA7}" type="pres">
      <dgm:prSet presAssocID="{44ADFFF1-60B1-42C3-BCC7-5DEC8087F63A}" presName="spacing" presStyleCnt="0"/>
      <dgm:spPr/>
    </dgm:pt>
    <dgm:pt modelId="{5DABA4A3-AC64-466E-99B7-7C66D08A8560}" type="pres">
      <dgm:prSet presAssocID="{B0BB1EBA-434A-408D-8ED3-DB410914BE97}" presName="composite" presStyleCnt="0"/>
      <dgm:spPr/>
    </dgm:pt>
    <dgm:pt modelId="{AD6FCA47-F48F-42B5-AFFA-E465860C8F1A}" type="pres">
      <dgm:prSet presAssocID="{B0BB1EBA-434A-408D-8ED3-DB410914BE97}" presName="imgShp" presStyleLbl="fgImgPlace1" presStyleIdx="11" presStyleCnt="12"/>
      <dgm:spPr/>
    </dgm:pt>
    <dgm:pt modelId="{E57C0C97-638E-4E7E-95E3-0995BFAF02A8}" type="pres">
      <dgm:prSet presAssocID="{B0BB1EBA-434A-408D-8ED3-DB410914BE97}" presName="txShp" presStyleLbl="node1" presStyleIdx="11" presStyleCnt="12">
        <dgm:presLayoutVars>
          <dgm:bulletEnabled val="1"/>
        </dgm:presLayoutVars>
      </dgm:prSet>
      <dgm:spPr/>
      <dgm:t>
        <a:bodyPr/>
        <a:lstStyle/>
        <a:p>
          <a:endParaRPr lang="ru-RU"/>
        </a:p>
      </dgm:t>
    </dgm:pt>
  </dgm:ptLst>
  <dgm:cxnLst>
    <dgm:cxn modelId="{4CDF7245-D4DD-4FB5-ACC4-8BE3B713C4E1}" srcId="{FDAA76D6-DA1C-4695-A98E-0E830F8397A5}" destId="{0B86FB02-638E-4529-8408-D481B089F039}" srcOrd="1" destOrd="0" parTransId="{3B5BBDE3-EC81-4052-922E-08BEF71BCD90}" sibTransId="{A59EFBC2-A432-46B0-9D1E-23F27AD11E17}"/>
    <dgm:cxn modelId="{2AAFBE85-6B50-494D-B3AB-89F9334D4725}" type="presOf" srcId="{0B86FB02-638E-4529-8408-D481B089F039}" destId="{4C320F63-2C6D-421F-A04E-EC28D46DF15B}" srcOrd="0" destOrd="0" presId="urn:microsoft.com/office/officeart/2005/8/layout/vList3"/>
    <dgm:cxn modelId="{3C4A0391-D81C-4F65-AC67-9E9E7BD0FBBE}" srcId="{FDAA76D6-DA1C-4695-A98E-0E830F8397A5}" destId="{889AC0A2-888D-4209-B735-F3E37880174E}" srcOrd="7" destOrd="0" parTransId="{FAF5C62B-6B00-4942-86DD-C933D6D165C5}" sibTransId="{E10F4567-79A7-4982-A040-D137848C59EF}"/>
    <dgm:cxn modelId="{EB552980-321E-48B5-B6FE-D24B00F5C25C}" type="presOf" srcId="{1B64E9FB-5E87-4B58-8F0B-0A54BE53987D}" destId="{CB681914-91DA-418A-9A4D-9999D589C145}" srcOrd="0" destOrd="0" presId="urn:microsoft.com/office/officeart/2005/8/layout/vList3"/>
    <dgm:cxn modelId="{50F85D25-952F-4032-9FC9-184F18A54612}" type="presOf" srcId="{38F66369-4EC7-4C77-9E83-695A6B7A38E7}" destId="{0FA2D262-9CD8-4249-9654-2214707E9FF4}" srcOrd="0" destOrd="0" presId="urn:microsoft.com/office/officeart/2005/8/layout/vList3"/>
    <dgm:cxn modelId="{122BC041-79D5-418E-90B9-3AB4B3A7014C}" type="presOf" srcId="{70E31DC1-32F7-441F-9B28-417E6D85B346}" destId="{B7DC49FE-48E5-4AB6-9D86-673CE9A41224}" srcOrd="0" destOrd="0" presId="urn:microsoft.com/office/officeart/2005/8/layout/vList3"/>
    <dgm:cxn modelId="{EC969486-5701-48D5-9AC1-F0A8DFCDD08E}" type="presOf" srcId="{3579D79E-E430-4D4A-80C6-930537A02C5C}" destId="{1BC961DC-FB9B-4129-A238-5D913B96C7A1}" srcOrd="0" destOrd="0" presId="urn:microsoft.com/office/officeart/2005/8/layout/vList3"/>
    <dgm:cxn modelId="{0302597C-BD90-4F3D-8A1F-79A31A021C3F}" srcId="{FDAA76D6-DA1C-4695-A98E-0E830F8397A5}" destId="{7B5231B0-3B20-4B68-956B-8D4DA5819E4D}" srcOrd="5" destOrd="0" parTransId="{7E3D3B06-72A7-4BCD-8A4F-1BE311D38F62}" sibTransId="{EAF2A6AE-08C8-4831-A3E5-01D77B6761F2}"/>
    <dgm:cxn modelId="{FEA75386-F220-4907-8A29-707A880DAA7A}" srcId="{FDAA76D6-DA1C-4695-A98E-0E830F8397A5}" destId="{1B64E9FB-5E87-4B58-8F0B-0A54BE53987D}" srcOrd="9" destOrd="0" parTransId="{98D15DBF-93C8-4D0D-AD4F-43879FA64119}" sibTransId="{3B276444-B378-45D9-9B6B-9F0624EBA9D9}"/>
    <dgm:cxn modelId="{7AF7BBD6-CFE3-4EA0-BC03-4AEA5BB9435B}" srcId="{FDAA76D6-DA1C-4695-A98E-0E830F8397A5}" destId="{F7632153-A60E-4A63-83C6-409A7069E618}" srcOrd="10" destOrd="0" parTransId="{E63C4F9F-5FA0-4A80-8E48-BEC3578D4B76}" sibTransId="{44ADFFF1-60B1-42C3-BCC7-5DEC8087F63A}"/>
    <dgm:cxn modelId="{9E4B4008-3418-422F-B2E4-D048BC6DF3E5}" srcId="{FDAA76D6-DA1C-4695-A98E-0E830F8397A5}" destId="{5FF22354-9256-4D4A-9209-24546327ACAB}" srcOrd="6" destOrd="0" parTransId="{D35557FA-ACD4-4D84-9861-11CD033F25CC}" sibTransId="{77FDDA72-F6D8-44B5-B239-C14E441AA2A6}"/>
    <dgm:cxn modelId="{CB76CCBC-659D-4685-A52D-EFA5E1A9A7F1}" type="presOf" srcId="{FDAA76D6-DA1C-4695-A98E-0E830F8397A5}" destId="{2592C3FC-673C-4DB3-98DB-14462FA6D8B4}" srcOrd="0" destOrd="0" presId="urn:microsoft.com/office/officeart/2005/8/layout/vList3"/>
    <dgm:cxn modelId="{0A41AC2F-3547-48BD-9643-8552171C2E9D}" type="presOf" srcId="{FF8A95C1-2A9E-464B-B236-0341109C45AD}" destId="{74C12980-D8EE-4A13-BEAF-26AA3E2DFDDD}" srcOrd="0" destOrd="0" presId="urn:microsoft.com/office/officeart/2005/8/layout/vList3"/>
    <dgm:cxn modelId="{D6D64B18-B375-4196-8750-006021F116B4}" srcId="{FDAA76D6-DA1C-4695-A98E-0E830F8397A5}" destId="{B0BB1EBA-434A-408D-8ED3-DB410914BE97}" srcOrd="11" destOrd="0" parTransId="{3970647A-221C-4504-A027-31AE1E990F4D}" sibTransId="{982369CD-2CD6-4984-9FA8-8DE2947D3FD0}"/>
    <dgm:cxn modelId="{FEAA2649-882E-49C6-B992-5E5102524622}" srcId="{FDAA76D6-DA1C-4695-A98E-0E830F8397A5}" destId="{3579D79E-E430-4D4A-80C6-930537A02C5C}" srcOrd="2" destOrd="0" parTransId="{EDAC9BA9-223D-4198-A258-2E6FA782EBA2}" sibTransId="{9B448845-6D3F-4ECD-9C8C-84DD42ACCD1F}"/>
    <dgm:cxn modelId="{BB1D6358-67E5-4AE8-AE6B-E326CD3DFDA5}" srcId="{FDAA76D6-DA1C-4695-A98E-0E830F8397A5}" destId="{38F66369-4EC7-4C77-9E83-695A6B7A38E7}" srcOrd="8" destOrd="0" parTransId="{C4B1E49D-8201-4B82-B145-4F9EAD62BAB0}" sibTransId="{7EA7E15D-E23E-43B8-AB2D-4ED3A430CEBE}"/>
    <dgm:cxn modelId="{56DFC547-A571-4A3A-A9E6-0BA268917631}" srcId="{FDAA76D6-DA1C-4695-A98E-0E830F8397A5}" destId="{70E31DC1-32F7-441F-9B28-417E6D85B346}" srcOrd="3" destOrd="0" parTransId="{7A83C51E-10DA-48C6-A13F-1BE531F47C5C}" sibTransId="{3BF19248-E72A-4C66-B9B6-FE61703A90DE}"/>
    <dgm:cxn modelId="{23A76B1C-9130-47D8-9F6D-383E0D29CB11}" srcId="{FDAA76D6-DA1C-4695-A98E-0E830F8397A5}" destId="{FF8A95C1-2A9E-464B-B236-0341109C45AD}" srcOrd="4" destOrd="0" parTransId="{2773F094-0BCE-4B00-B9C5-E48E729C60E4}" sibTransId="{F7E73919-6536-40E0-A10E-DAA6FD9F8857}"/>
    <dgm:cxn modelId="{7B599109-B3D7-42B5-8127-0A9C938AD96E}" srcId="{FDAA76D6-DA1C-4695-A98E-0E830F8397A5}" destId="{8E4BB090-73F4-4A81-856D-19527FAE6B11}" srcOrd="0" destOrd="0" parTransId="{D71631CE-7042-4D99-B826-FA17DBB3D6A3}" sibTransId="{34530A93-1EE5-4275-94B3-83681D07A8FD}"/>
    <dgm:cxn modelId="{F97F671F-7225-4970-A9E4-91088871B586}" type="presOf" srcId="{889AC0A2-888D-4209-B735-F3E37880174E}" destId="{283809F4-8C84-4518-9DEC-13794DED36DA}" srcOrd="0" destOrd="0" presId="urn:microsoft.com/office/officeart/2005/8/layout/vList3"/>
    <dgm:cxn modelId="{6C10E127-064C-44C2-B0E0-6867D9428715}" type="presOf" srcId="{5FF22354-9256-4D4A-9209-24546327ACAB}" destId="{CF6FA8AF-DA5A-4010-8604-78C7AC346D8B}" srcOrd="0" destOrd="0" presId="urn:microsoft.com/office/officeart/2005/8/layout/vList3"/>
    <dgm:cxn modelId="{B11BA515-87E1-4845-AE24-9CD4E9847934}" type="presOf" srcId="{7B5231B0-3B20-4B68-956B-8D4DA5819E4D}" destId="{4F28C5EF-B096-481F-BDD7-179058AB2A6C}" srcOrd="0" destOrd="0" presId="urn:microsoft.com/office/officeart/2005/8/layout/vList3"/>
    <dgm:cxn modelId="{265721DB-01FD-44AB-82B7-3BAB8B1E8861}" type="presOf" srcId="{F7632153-A60E-4A63-83C6-409A7069E618}" destId="{C6E42519-3C4B-46FE-8219-816D0B7AA892}" srcOrd="0" destOrd="0" presId="urn:microsoft.com/office/officeart/2005/8/layout/vList3"/>
    <dgm:cxn modelId="{D19CF0D4-33FC-45DC-BCDD-22F72CC3C5F9}" type="presOf" srcId="{B0BB1EBA-434A-408D-8ED3-DB410914BE97}" destId="{E57C0C97-638E-4E7E-95E3-0995BFAF02A8}" srcOrd="0" destOrd="0" presId="urn:microsoft.com/office/officeart/2005/8/layout/vList3"/>
    <dgm:cxn modelId="{F3D9D3BB-2EBB-4D8E-BB1B-9290DB4B727B}" type="presOf" srcId="{8E4BB090-73F4-4A81-856D-19527FAE6B11}" destId="{DD2A4876-EB34-4D06-B0EA-A4AA0C422B10}" srcOrd="0" destOrd="0" presId="urn:microsoft.com/office/officeart/2005/8/layout/vList3"/>
    <dgm:cxn modelId="{7181D1EC-4F48-4422-9115-FA809A8B7E7A}" type="presParOf" srcId="{2592C3FC-673C-4DB3-98DB-14462FA6D8B4}" destId="{F4F18653-7ED6-4DE7-9BA9-72A8EE2C5CE7}" srcOrd="0" destOrd="0" presId="urn:microsoft.com/office/officeart/2005/8/layout/vList3"/>
    <dgm:cxn modelId="{1CDD5129-E92D-45DD-A299-12563F700025}" type="presParOf" srcId="{F4F18653-7ED6-4DE7-9BA9-72A8EE2C5CE7}" destId="{0119D50E-6B88-4283-96ED-1A3D9E8C9E45}" srcOrd="0" destOrd="0" presId="urn:microsoft.com/office/officeart/2005/8/layout/vList3"/>
    <dgm:cxn modelId="{44264750-1F56-4349-AA1D-4F3E4553E11A}" type="presParOf" srcId="{F4F18653-7ED6-4DE7-9BA9-72A8EE2C5CE7}" destId="{DD2A4876-EB34-4D06-B0EA-A4AA0C422B10}" srcOrd="1" destOrd="0" presId="urn:microsoft.com/office/officeart/2005/8/layout/vList3"/>
    <dgm:cxn modelId="{942660ED-F82A-4607-A5CF-E546EA3ABC3B}" type="presParOf" srcId="{2592C3FC-673C-4DB3-98DB-14462FA6D8B4}" destId="{CEDAAC8C-B06E-4B59-AF1F-E22053F4D3CF}" srcOrd="1" destOrd="0" presId="urn:microsoft.com/office/officeart/2005/8/layout/vList3"/>
    <dgm:cxn modelId="{4D6542F6-02BC-4DE7-BB14-A5240754DDB8}" type="presParOf" srcId="{2592C3FC-673C-4DB3-98DB-14462FA6D8B4}" destId="{10A7D196-C3D4-40D7-9FCF-5ADBFBA4E1CC}" srcOrd="2" destOrd="0" presId="urn:microsoft.com/office/officeart/2005/8/layout/vList3"/>
    <dgm:cxn modelId="{8727B6AC-CD35-4E7A-8A6D-E519491A5BDC}" type="presParOf" srcId="{10A7D196-C3D4-40D7-9FCF-5ADBFBA4E1CC}" destId="{69E5CA82-D659-4849-852C-83013FF01660}" srcOrd="0" destOrd="0" presId="urn:microsoft.com/office/officeart/2005/8/layout/vList3"/>
    <dgm:cxn modelId="{7D4B1997-A7F4-4E67-91C1-103ECD6C2531}" type="presParOf" srcId="{10A7D196-C3D4-40D7-9FCF-5ADBFBA4E1CC}" destId="{4C320F63-2C6D-421F-A04E-EC28D46DF15B}" srcOrd="1" destOrd="0" presId="urn:microsoft.com/office/officeart/2005/8/layout/vList3"/>
    <dgm:cxn modelId="{95E471CE-5B3C-423D-9516-4CF4E304ED6D}" type="presParOf" srcId="{2592C3FC-673C-4DB3-98DB-14462FA6D8B4}" destId="{BE06AC1D-9B52-4693-9665-D533EAA88FAA}" srcOrd="3" destOrd="0" presId="urn:microsoft.com/office/officeart/2005/8/layout/vList3"/>
    <dgm:cxn modelId="{BD624BE6-E4C2-4B83-A5C4-FF6235C2B08A}" type="presParOf" srcId="{2592C3FC-673C-4DB3-98DB-14462FA6D8B4}" destId="{FC798C81-D86A-4BD2-82FA-81D86326A47D}" srcOrd="4" destOrd="0" presId="urn:microsoft.com/office/officeart/2005/8/layout/vList3"/>
    <dgm:cxn modelId="{1459A69E-DD1E-4090-8FF7-233BF2003655}" type="presParOf" srcId="{FC798C81-D86A-4BD2-82FA-81D86326A47D}" destId="{F3BB8D68-DDDF-4971-B178-1B25A2BAF5EC}" srcOrd="0" destOrd="0" presId="urn:microsoft.com/office/officeart/2005/8/layout/vList3"/>
    <dgm:cxn modelId="{A7294494-071D-44AE-B4FF-2B6FC7E8A51B}" type="presParOf" srcId="{FC798C81-D86A-4BD2-82FA-81D86326A47D}" destId="{1BC961DC-FB9B-4129-A238-5D913B96C7A1}" srcOrd="1" destOrd="0" presId="urn:microsoft.com/office/officeart/2005/8/layout/vList3"/>
    <dgm:cxn modelId="{72F30B41-9CB7-4BC5-886E-457EB796B97E}" type="presParOf" srcId="{2592C3FC-673C-4DB3-98DB-14462FA6D8B4}" destId="{FD8234EA-46E8-48EC-9920-359E69D0BE0D}" srcOrd="5" destOrd="0" presId="urn:microsoft.com/office/officeart/2005/8/layout/vList3"/>
    <dgm:cxn modelId="{78F245B3-AED2-40B6-88B5-9D4BA87D363B}" type="presParOf" srcId="{2592C3FC-673C-4DB3-98DB-14462FA6D8B4}" destId="{82739F15-FD12-4C8B-8FE0-E5D27237448E}" srcOrd="6" destOrd="0" presId="urn:microsoft.com/office/officeart/2005/8/layout/vList3"/>
    <dgm:cxn modelId="{33930805-C0CD-46EC-8845-00C74BE7359B}" type="presParOf" srcId="{82739F15-FD12-4C8B-8FE0-E5D27237448E}" destId="{9F2DEE13-CBBB-41A5-A7EE-5E9F9054CBA5}" srcOrd="0" destOrd="0" presId="urn:microsoft.com/office/officeart/2005/8/layout/vList3"/>
    <dgm:cxn modelId="{9C4C38D4-D235-4277-BD24-438D5393EE43}" type="presParOf" srcId="{82739F15-FD12-4C8B-8FE0-E5D27237448E}" destId="{B7DC49FE-48E5-4AB6-9D86-673CE9A41224}" srcOrd="1" destOrd="0" presId="urn:microsoft.com/office/officeart/2005/8/layout/vList3"/>
    <dgm:cxn modelId="{A1C27DF6-85DF-467D-82CD-F4876E289392}" type="presParOf" srcId="{2592C3FC-673C-4DB3-98DB-14462FA6D8B4}" destId="{E6D4E932-2556-498C-8E37-B7AFD0A00CD4}" srcOrd="7" destOrd="0" presId="urn:microsoft.com/office/officeart/2005/8/layout/vList3"/>
    <dgm:cxn modelId="{6E058512-05D4-4A46-9CFD-0A9B5B1C09C5}" type="presParOf" srcId="{2592C3FC-673C-4DB3-98DB-14462FA6D8B4}" destId="{B76A96DA-F277-4AC4-ABEA-5E61988158B2}" srcOrd="8" destOrd="0" presId="urn:microsoft.com/office/officeart/2005/8/layout/vList3"/>
    <dgm:cxn modelId="{71F96958-4237-46D3-A4B0-3A7CBADBBC14}" type="presParOf" srcId="{B76A96DA-F277-4AC4-ABEA-5E61988158B2}" destId="{4465EBE9-8D6A-4F73-90BF-35F725889EF5}" srcOrd="0" destOrd="0" presId="urn:microsoft.com/office/officeart/2005/8/layout/vList3"/>
    <dgm:cxn modelId="{EE960B8A-49A7-44D3-B8CD-824673C1971F}" type="presParOf" srcId="{B76A96DA-F277-4AC4-ABEA-5E61988158B2}" destId="{74C12980-D8EE-4A13-BEAF-26AA3E2DFDDD}" srcOrd="1" destOrd="0" presId="urn:microsoft.com/office/officeart/2005/8/layout/vList3"/>
    <dgm:cxn modelId="{9455F52A-F662-46C9-93D8-E491BE81E273}" type="presParOf" srcId="{2592C3FC-673C-4DB3-98DB-14462FA6D8B4}" destId="{024E88CF-20C3-4783-828F-5D8D5DB2D1B6}" srcOrd="9" destOrd="0" presId="urn:microsoft.com/office/officeart/2005/8/layout/vList3"/>
    <dgm:cxn modelId="{9BAE0475-FC1E-48DF-B390-ED8E02A117A8}" type="presParOf" srcId="{2592C3FC-673C-4DB3-98DB-14462FA6D8B4}" destId="{93EF9DBC-740C-48BF-A5D8-F7F77B3FE6C5}" srcOrd="10" destOrd="0" presId="urn:microsoft.com/office/officeart/2005/8/layout/vList3"/>
    <dgm:cxn modelId="{5F544EC3-F7E5-4561-8CA3-FA77388ADCE7}" type="presParOf" srcId="{93EF9DBC-740C-48BF-A5D8-F7F77B3FE6C5}" destId="{E917C8C0-0603-4692-B2F9-7896D19B3E5A}" srcOrd="0" destOrd="0" presId="urn:microsoft.com/office/officeart/2005/8/layout/vList3"/>
    <dgm:cxn modelId="{F9601167-123D-41F5-AF93-0C3455C95B39}" type="presParOf" srcId="{93EF9DBC-740C-48BF-A5D8-F7F77B3FE6C5}" destId="{4F28C5EF-B096-481F-BDD7-179058AB2A6C}" srcOrd="1" destOrd="0" presId="urn:microsoft.com/office/officeart/2005/8/layout/vList3"/>
    <dgm:cxn modelId="{4DAB217B-4DA8-4637-A642-EE7EA124F557}" type="presParOf" srcId="{2592C3FC-673C-4DB3-98DB-14462FA6D8B4}" destId="{0D883BC1-61CD-477F-9150-BE3F53BAC78D}" srcOrd="11" destOrd="0" presId="urn:microsoft.com/office/officeart/2005/8/layout/vList3"/>
    <dgm:cxn modelId="{28E1E3F1-5028-4224-A90C-AE843AE7AC13}" type="presParOf" srcId="{2592C3FC-673C-4DB3-98DB-14462FA6D8B4}" destId="{B63FAE9E-553C-4158-B90C-6480E4E5453E}" srcOrd="12" destOrd="0" presId="urn:microsoft.com/office/officeart/2005/8/layout/vList3"/>
    <dgm:cxn modelId="{5698F782-CD30-4D0B-805B-F5E00ABDA575}" type="presParOf" srcId="{B63FAE9E-553C-4158-B90C-6480E4E5453E}" destId="{F0931795-6691-4295-A292-7255E631634A}" srcOrd="0" destOrd="0" presId="urn:microsoft.com/office/officeart/2005/8/layout/vList3"/>
    <dgm:cxn modelId="{DB36A3CB-5214-4D89-A038-04102CFF6CD8}" type="presParOf" srcId="{B63FAE9E-553C-4158-B90C-6480E4E5453E}" destId="{CF6FA8AF-DA5A-4010-8604-78C7AC346D8B}" srcOrd="1" destOrd="0" presId="urn:microsoft.com/office/officeart/2005/8/layout/vList3"/>
    <dgm:cxn modelId="{B57CF981-8C8A-4C0E-82BA-9A4DC8832A7B}" type="presParOf" srcId="{2592C3FC-673C-4DB3-98DB-14462FA6D8B4}" destId="{4C02910E-4BAE-43D0-A403-947C448C6B8A}" srcOrd="13" destOrd="0" presId="urn:microsoft.com/office/officeart/2005/8/layout/vList3"/>
    <dgm:cxn modelId="{CA97D6E0-5130-47E7-97A1-A181FA218A7F}" type="presParOf" srcId="{2592C3FC-673C-4DB3-98DB-14462FA6D8B4}" destId="{3B7FE5A9-90E1-4BC8-A6D7-DFCEF3F3314F}" srcOrd="14" destOrd="0" presId="urn:microsoft.com/office/officeart/2005/8/layout/vList3"/>
    <dgm:cxn modelId="{2F774100-191E-47DE-98B5-E87317A28031}" type="presParOf" srcId="{3B7FE5A9-90E1-4BC8-A6D7-DFCEF3F3314F}" destId="{6359FC37-C55B-45AE-B2FB-0FC61AD0608A}" srcOrd="0" destOrd="0" presId="urn:microsoft.com/office/officeart/2005/8/layout/vList3"/>
    <dgm:cxn modelId="{FE796A3A-EDF1-41A1-A89F-E7E684A44CBB}" type="presParOf" srcId="{3B7FE5A9-90E1-4BC8-A6D7-DFCEF3F3314F}" destId="{283809F4-8C84-4518-9DEC-13794DED36DA}" srcOrd="1" destOrd="0" presId="urn:microsoft.com/office/officeart/2005/8/layout/vList3"/>
    <dgm:cxn modelId="{3B5EDCC8-A1CF-4C79-B0C8-726B77706651}" type="presParOf" srcId="{2592C3FC-673C-4DB3-98DB-14462FA6D8B4}" destId="{D7A4B13F-6799-4B53-90BC-A6216598BC27}" srcOrd="15" destOrd="0" presId="urn:microsoft.com/office/officeart/2005/8/layout/vList3"/>
    <dgm:cxn modelId="{7B7A2017-DC99-4D88-A4BD-8E4DAFE92034}" type="presParOf" srcId="{2592C3FC-673C-4DB3-98DB-14462FA6D8B4}" destId="{57E1D62A-8180-4EAF-8C23-275E176C5BFE}" srcOrd="16" destOrd="0" presId="urn:microsoft.com/office/officeart/2005/8/layout/vList3"/>
    <dgm:cxn modelId="{FC48EA29-C32F-48F3-BB5C-08404285F6BE}" type="presParOf" srcId="{57E1D62A-8180-4EAF-8C23-275E176C5BFE}" destId="{7B0114CD-0FDB-4D8F-A06D-831826208FD4}" srcOrd="0" destOrd="0" presId="urn:microsoft.com/office/officeart/2005/8/layout/vList3"/>
    <dgm:cxn modelId="{2682416E-51A3-42F5-BA95-6DA72CFB409F}" type="presParOf" srcId="{57E1D62A-8180-4EAF-8C23-275E176C5BFE}" destId="{0FA2D262-9CD8-4249-9654-2214707E9FF4}" srcOrd="1" destOrd="0" presId="urn:microsoft.com/office/officeart/2005/8/layout/vList3"/>
    <dgm:cxn modelId="{EDB00F16-974C-40A0-AFA9-E0216333D73A}" type="presParOf" srcId="{2592C3FC-673C-4DB3-98DB-14462FA6D8B4}" destId="{EFC7AAE5-BB03-4703-909B-5538573BD346}" srcOrd="17" destOrd="0" presId="urn:microsoft.com/office/officeart/2005/8/layout/vList3"/>
    <dgm:cxn modelId="{09A95CF4-28E1-40DA-8EF2-961A80C58DA9}" type="presParOf" srcId="{2592C3FC-673C-4DB3-98DB-14462FA6D8B4}" destId="{068670E6-5910-4A64-B6AF-4C9A48A12429}" srcOrd="18" destOrd="0" presId="urn:microsoft.com/office/officeart/2005/8/layout/vList3"/>
    <dgm:cxn modelId="{1B418159-0CD7-4815-A891-B11914CECA60}" type="presParOf" srcId="{068670E6-5910-4A64-B6AF-4C9A48A12429}" destId="{72D903EF-A3A1-43C4-B7B7-5AFD970E952E}" srcOrd="0" destOrd="0" presId="urn:microsoft.com/office/officeart/2005/8/layout/vList3"/>
    <dgm:cxn modelId="{3D353138-E459-455C-8706-4D8C8C74491B}" type="presParOf" srcId="{068670E6-5910-4A64-B6AF-4C9A48A12429}" destId="{CB681914-91DA-418A-9A4D-9999D589C145}" srcOrd="1" destOrd="0" presId="urn:microsoft.com/office/officeart/2005/8/layout/vList3"/>
    <dgm:cxn modelId="{5B02A082-EAEE-49BE-B3F1-C5357CC306A5}" type="presParOf" srcId="{2592C3FC-673C-4DB3-98DB-14462FA6D8B4}" destId="{29962A65-748C-4F98-BD6A-D92CC1B0D63D}" srcOrd="19" destOrd="0" presId="urn:microsoft.com/office/officeart/2005/8/layout/vList3"/>
    <dgm:cxn modelId="{D024F5A3-9D82-4F1C-B305-5E5628B3ACAD}" type="presParOf" srcId="{2592C3FC-673C-4DB3-98DB-14462FA6D8B4}" destId="{21653E2B-3E6F-4875-8917-42B370E341A0}" srcOrd="20" destOrd="0" presId="urn:microsoft.com/office/officeart/2005/8/layout/vList3"/>
    <dgm:cxn modelId="{3E18A3B2-E981-4E06-BCAB-ECA35201AECA}" type="presParOf" srcId="{21653E2B-3E6F-4875-8917-42B370E341A0}" destId="{37A60E1D-BBF0-4567-8F3A-63971CFCE147}" srcOrd="0" destOrd="0" presId="urn:microsoft.com/office/officeart/2005/8/layout/vList3"/>
    <dgm:cxn modelId="{18566F1A-A387-4F10-A2C0-0CEAF44401FD}" type="presParOf" srcId="{21653E2B-3E6F-4875-8917-42B370E341A0}" destId="{C6E42519-3C4B-46FE-8219-816D0B7AA892}" srcOrd="1" destOrd="0" presId="urn:microsoft.com/office/officeart/2005/8/layout/vList3"/>
    <dgm:cxn modelId="{CB9FF261-4EFD-4931-9B4C-A63D741D4CF6}" type="presParOf" srcId="{2592C3FC-673C-4DB3-98DB-14462FA6D8B4}" destId="{1EF5B79C-88BB-415F-9D40-D7F1E2A0FCA7}" srcOrd="21" destOrd="0" presId="urn:microsoft.com/office/officeart/2005/8/layout/vList3"/>
    <dgm:cxn modelId="{A53F9B16-06EB-450C-BC7E-552B0027A92F}" type="presParOf" srcId="{2592C3FC-673C-4DB3-98DB-14462FA6D8B4}" destId="{5DABA4A3-AC64-466E-99B7-7C66D08A8560}" srcOrd="22" destOrd="0" presId="urn:microsoft.com/office/officeart/2005/8/layout/vList3"/>
    <dgm:cxn modelId="{000261BC-543F-4E6F-8210-0C22ADCEAD3E}" type="presParOf" srcId="{5DABA4A3-AC64-466E-99B7-7C66D08A8560}" destId="{AD6FCA47-F48F-42B5-AFFA-E465860C8F1A}" srcOrd="0" destOrd="0" presId="urn:microsoft.com/office/officeart/2005/8/layout/vList3"/>
    <dgm:cxn modelId="{78286064-DDFF-4F86-97EA-FDD1D5CA31B5}" type="presParOf" srcId="{5DABA4A3-AC64-466E-99B7-7C66D08A8560}" destId="{E57C0C97-638E-4E7E-95E3-0995BFAF02A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B3B44-E3E8-4173-8F67-DB8598D5D425}">
      <dsp:nvSpPr>
        <dsp:cNvPr id="0" name=""/>
        <dsp:cNvSpPr/>
      </dsp:nvSpPr>
      <dsp:spPr>
        <a:xfrm>
          <a:off x="5839078" y="3134813"/>
          <a:ext cx="4558489" cy="889621"/>
        </a:xfrm>
        <a:custGeom>
          <a:avLst/>
          <a:gdLst/>
          <a:ahLst/>
          <a:cxnLst/>
          <a:rect l="0" t="0" r="0" b="0"/>
          <a:pathLst>
            <a:path>
              <a:moveTo>
                <a:pt x="0" y="0"/>
              </a:moveTo>
              <a:lnTo>
                <a:pt x="0" y="671233"/>
              </a:lnTo>
              <a:lnTo>
                <a:pt x="4558489" y="671233"/>
              </a:lnTo>
              <a:lnTo>
                <a:pt x="4558489" y="889621"/>
              </a:lnTo>
            </a:path>
          </a:pathLst>
        </a:custGeom>
        <a:noFill/>
        <a:ln w="12700" cap="rnd" cmpd="sng" algn="ctr">
          <a:solidFill>
            <a:schemeClr val="dk1"/>
          </a:solidFill>
          <a:prstDash val="solid"/>
        </a:ln>
        <a:effectLst/>
        <a:scene3d>
          <a:camera prst="orthographicFront"/>
          <a:lightRig rig="threePt" dir="t">
            <a:rot lat="0" lon="0" rev="7500000"/>
          </a:lightRig>
        </a:scene3d>
        <a:sp3d z="-40000"/>
      </dsp:spPr>
      <dsp:style>
        <a:lnRef idx="1">
          <a:schemeClr val="dk1"/>
        </a:lnRef>
        <a:fillRef idx="0">
          <a:schemeClr val="dk1"/>
        </a:fillRef>
        <a:effectRef idx="0">
          <a:schemeClr val="dk1"/>
        </a:effectRef>
        <a:fontRef idx="minor">
          <a:schemeClr val="tx1"/>
        </a:fontRef>
      </dsp:style>
    </dsp:sp>
    <dsp:sp modelId="{3FE54CB6-549E-42D8-98D1-DABA79B87587}">
      <dsp:nvSpPr>
        <dsp:cNvPr id="0" name=""/>
        <dsp:cNvSpPr/>
      </dsp:nvSpPr>
      <dsp:spPr>
        <a:xfrm>
          <a:off x="5839078" y="3134813"/>
          <a:ext cx="1561041" cy="889621"/>
        </a:xfrm>
        <a:custGeom>
          <a:avLst/>
          <a:gdLst/>
          <a:ahLst/>
          <a:cxnLst/>
          <a:rect l="0" t="0" r="0" b="0"/>
          <a:pathLst>
            <a:path>
              <a:moveTo>
                <a:pt x="0" y="0"/>
              </a:moveTo>
              <a:lnTo>
                <a:pt x="0" y="671233"/>
              </a:lnTo>
              <a:lnTo>
                <a:pt x="1561041" y="671233"/>
              </a:lnTo>
              <a:lnTo>
                <a:pt x="1561041" y="889621"/>
              </a:lnTo>
            </a:path>
          </a:pathLst>
        </a:custGeom>
        <a:noFill/>
        <a:ln w="12700" cap="rnd" cmpd="sng" algn="ctr">
          <a:solidFill>
            <a:schemeClr val="dk1"/>
          </a:solidFill>
          <a:prstDash val="solid"/>
        </a:ln>
        <a:effectLst/>
        <a:scene3d>
          <a:camera prst="orthographicFront"/>
          <a:lightRig rig="threePt" dir="t">
            <a:rot lat="0" lon="0" rev="7500000"/>
          </a:lightRig>
        </a:scene3d>
        <a:sp3d z="-40000"/>
      </dsp:spPr>
      <dsp:style>
        <a:lnRef idx="1">
          <a:schemeClr val="dk1"/>
        </a:lnRef>
        <a:fillRef idx="0">
          <a:schemeClr val="dk1"/>
        </a:fillRef>
        <a:effectRef idx="0">
          <a:schemeClr val="dk1"/>
        </a:effectRef>
        <a:fontRef idx="minor">
          <a:schemeClr val="tx1"/>
        </a:fontRef>
      </dsp:style>
    </dsp:sp>
    <dsp:sp modelId="{19F44A9B-1A28-4115-8890-9FA6375B0D9A}">
      <dsp:nvSpPr>
        <dsp:cNvPr id="0" name=""/>
        <dsp:cNvSpPr/>
      </dsp:nvSpPr>
      <dsp:spPr>
        <a:xfrm>
          <a:off x="4378963" y="3134813"/>
          <a:ext cx="1460115" cy="889621"/>
        </a:xfrm>
        <a:custGeom>
          <a:avLst/>
          <a:gdLst/>
          <a:ahLst/>
          <a:cxnLst/>
          <a:rect l="0" t="0" r="0" b="0"/>
          <a:pathLst>
            <a:path>
              <a:moveTo>
                <a:pt x="1460115" y="0"/>
              </a:moveTo>
              <a:lnTo>
                <a:pt x="1460115" y="671233"/>
              </a:lnTo>
              <a:lnTo>
                <a:pt x="0" y="671233"/>
              </a:lnTo>
              <a:lnTo>
                <a:pt x="0" y="889621"/>
              </a:lnTo>
            </a:path>
          </a:pathLst>
        </a:custGeom>
        <a:noFill/>
        <a:ln w="12700" cap="rnd" cmpd="sng" algn="ctr">
          <a:solidFill>
            <a:schemeClr val="dk1"/>
          </a:solidFill>
          <a:prstDash val="solid"/>
        </a:ln>
        <a:effectLst/>
        <a:scene3d>
          <a:camera prst="orthographicFront"/>
          <a:lightRig rig="threePt" dir="t">
            <a:rot lat="0" lon="0" rev="7500000"/>
          </a:lightRig>
        </a:scene3d>
        <a:sp3d z="-40000"/>
      </dsp:spPr>
      <dsp:style>
        <a:lnRef idx="1">
          <a:schemeClr val="dk1"/>
        </a:lnRef>
        <a:fillRef idx="0">
          <a:schemeClr val="dk1"/>
        </a:fillRef>
        <a:effectRef idx="0">
          <a:schemeClr val="dk1"/>
        </a:effectRef>
        <a:fontRef idx="minor">
          <a:schemeClr val="tx1"/>
        </a:fontRef>
      </dsp:style>
    </dsp:sp>
    <dsp:sp modelId="{E47B7A98-CD6E-4F63-BF72-9AA5082CC4C9}">
      <dsp:nvSpPr>
        <dsp:cNvPr id="0" name=""/>
        <dsp:cNvSpPr/>
      </dsp:nvSpPr>
      <dsp:spPr>
        <a:xfrm>
          <a:off x="1318922" y="3134813"/>
          <a:ext cx="4520155" cy="889621"/>
        </a:xfrm>
        <a:custGeom>
          <a:avLst/>
          <a:gdLst/>
          <a:ahLst/>
          <a:cxnLst/>
          <a:rect l="0" t="0" r="0" b="0"/>
          <a:pathLst>
            <a:path>
              <a:moveTo>
                <a:pt x="4520155" y="0"/>
              </a:moveTo>
              <a:lnTo>
                <a:pt x="4520155" y="671233"/>
              </a:lnTo>
              <a:lnTo>
                <a:pt x="0" y="671233"/>
              </a:lnTo>
              <a:lnTo>
                <a:pt x="0" y="889621"/>
              </a:lnTo>
            </a:path>
          </a:pathLst>
        </a:custGeom>
        <a:noFill/>
        <a:ln w="12700" cap="rnd" cmpd="sng" algn="ctr">
          <a:solidFill>
            <a:schemeClr val="dk1"/>
          </a:solidFill>
          <a:prstDash val="solid"/>
        </a:ln>
        <a:effectLst/>
        <a:scene3d>
          <a:camera prst="orthographicFront"/>
          <a:lightRig rig="threePt" dir="t">
            <a:rot lat="0" lon="0" rev="7500000"/>
          </a:lightRig>
        </a:scene3d>
        <a:sp3d z="-40000"/>
      </dsp:spPr>
      <dsp:style>
        <a:lnRef idx="1">
          <a:schemeClr val="dk1"/>
        </a:lnRef>
        <a:fillRef idx="0">
          <a:schemeClr val="dk1"/>
        </a:fillRef>
        <a:effectRef idx="0">
          <a:schemeClr val="dk1"/>
        </a:effectRef>
        <a:fontRef idx="minor">
          <a:schemeClr val="tx1"/>
        </a:fontRef>
      </dsp:style>
    </dsp:sp>
    <dsp:sp modelId="{4F589769-9588-4F12-BA65-F5F48CC0905E}">
      <dsp:nvSpPr>
        <dsp:cNvPr id="0" name=""/>
        <dsp:cNvSpPr/>
      </dsp:nvSpPr>
      <dsp:spPr>
        <a:xfrm>
          <a:off x="4297660" y="1540212"/>
          <a:ext cx="3082836" cy="1594600"/>
        </a:xfrm>
        <a:prstGeom prst="rect">
          <a:avLst/>
        </a:prstGeom>
        <a:solidFill>
          <a:schemeClr val="accent5">
            <a:lumMod val="40000"/>
            <a:lumOff val="6000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uk-UA" sz="4800" b="1" u="sng" kern="1200" dirty="0" smtClean="0">
              <a:ln w="9525">
                <a:solidFill>
                  <a:srgbClr val="FF0000"/>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Задачі</a:t>
          </a:r>
          <a:endParaRPr lang="ru-RU" sz="4800" kern="1200" dirty="0">
            <a:ln w="9525">
              <a:solidFill>
                <a:srgbClr val="FF0000"/>
              </a:solidFill>
              <a:prstDash val="solid"/>
            </a:ln>
            <a:solidFill>
              <a:srgbClr val="002060"/>
            </a:solidFill>
          </a:endParaRPr>
        </a:p>
      </dsp:txBody>
      <dsp:txXfrm>
        <a:off x="4297660" y="1540212"/>
        <a:ext cx="3082836" cy="1594600"/>
      </dsp:txXfrm>
    </dsp:sp>
    <dsp:sp modelId="{A4A5CC42-0937-4BE3-913C-F8F1DF6BEBCB}">
      <dsp:nvSpPr>
        <dsp:cNvPr id="0" name=""/>
        <dsp:cNvSpPr/>
      </dsp:nvSpPr>
      <dsp:spPr>
        <a:xfrm>
          <a:off x="2975" y="4024434"/>
          <a:ext cx="2631894" cy="2606281"/>
        </a:xfrm>
        <a:prstGeom prst="rect">
          <a:avLst/>
        </a:prstGeom>
        <a:solidFill>
          <a:schemeClr val="accent3">
            <a:lumMod val="60000"/>
            <a:lumOff val="40000"/>
          </a:schemeClr>
        </a:solidFill>
        <a:ln>
          <a:solidFill>
            <a:srgbClr val="002060"/>
          </a:solid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kern="1200" dirty="0" smtClean="0">
              <a:solidFill>
                <a:srgbClr val="FF0000"/>
              </a:solidFill>
              <a:latin typeface="Times New Roman" pitchFamily="18" charset="0"/>
              <a:cs typeface="Times New Roman" pitchFamily="18" charset="0"/>
            </a:rPr>
            <a:t>розвиток пізнавальної активності молодших школярів з використанням інтерактивних методів навчання</a:t>
          </a:r>
          <a:endParaRPr lang="ru-RU" sz="2400" kern="1200" dirty="0">
            <a:solidFill>
              <a:srgbClr val="FF0000"/>
            </a:solidFill>
          </a:endParaRPr>
        </a:p>
      </dsp:txBody>
      <dsp:txXfrm>
        <a:off x="2975" y="4024434"/>
        <a:ext cx="2631894" cy="2606281"/>
      </dsp:txXfrm>
    </dsp:sp>
    <dsp:sp modelId="{F621CB4A-DD49-44BE-BE75-CE6EF01ADFDB}">
      <dsp:nvSpPr>
        <dsp:cNvPr id="0" name=""/>
        <dsp:cNvSpPr/>
      </dsp:nvSpPr>
      <dsp:spPr>
        <a:xfrm>
          <a:off x="3071647" y="4024434"/>
          <a:ext cx="2614631" cy="2615848"/>
        </a:xfrm>
        <a:prstGeom prst="rect">
          <a:avLst/>
        </a:prstGeom>
        <a:solidFill>
          <a:schemeClr val="accent3">
            <a:lumMod val="60000"/>
            <a:lumOff val="40000"/>
          </a:schemeClr>
        </a:solidFill>
        <a:ln>
          <a:solidFill>
            <a:srgbClr val="002060"/>
          </a:solid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kern="1200" dirty="0" smtClean="0">
              <a:solidFill>
                <a:srgbClr val="FF0000"/>
              </a:solidFill>
              <a:latin typeface="Times New Roman" pitchFamily="18" charset="0"/>
              <a:cs typeface="Times New Roman" pitchFamily="18" charset="0"/>
            </a:rPr>
            <a:t>застосування нових інформаційних технологій в початковій школі як засіб розвитку пізнавальної активності учнів</a:t>
          </a:r>
          <a:endParaRPr lang="ru-RU" sz="2400" kern="1200" dirty="0">
            <a:solidFill>
              <a:srgbClr val="FF0000"/>
            </a:solidFill>
          </a:endParaRPr>
        </a:p>
      </dsp:txBody>
      <dsp:txXfrm>
        <a:off x="3071647" y="4024434"/>
        <a:ext cx="2614631" cy="2615848"/>
      </dsp:txXfrm>
    </dsp:sp>
    <dsp:sp modelId="{E9000064-1742-4799-81EA-59CE06442609}">
      <dsp:nvSpPr>
        <dsp:cNvPr id="0" name=""/>
        <dsp:cNvSpPr/>
      </dsp:nvSpPr>
      <dsp:spPr>
        <a:xfrm>
          <a:off x="6149180" y="4024434"/>
          <a:ext cx="2501880" cy="2601403"/>
        </a:xfrm>
        <a:prstGeom prst="rect">
          <a:avLst/>
        </a:prstGeom>
        <a:solidFill>
          <a:schemeClr val="accent3">
            <a:lumMod val="60000"/>
            <a:lumOff val="40000"/>
          </a:schemeClr>
        </a:solidFill>
        <a:ln>
          <a:solidFill>
            <a:srgbClr val="002060"/>
          </a:solid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kern="1200" dirty="0" smtClean="0">
              <a:solidFill>
                <a:srgbClr val="FF0000"/>
              </a:solidFill>
              <a:latin typeface="Times New Roman" pitchFamily="18" charset="0"/>
              <a:cs typeface="Times New Roman" pitchFamily="18" charset="0"/>
            </a:rPr>
            <a:t>застосування  проблемного  навчання як засобу активізації пізнавальних інтересів учнів на </a:t>
          </a:r>
          <a:r>
            <a:rPr lang="uk-UA" sz="2400" kern="1200" dirty="0" err="1" smtClean="0">
              <a:solidFill>
                <a:srgbClr val="FF0000"/>
              </a:solidFill>
              <a:latin typeface="Times New Roman" pitchFamily="18" charset="0"/>
              <a:cs typeface="Times New Roman" pitchFamily="18" charset="0"/>
            </a:rPr>
            <a:t>уроках</a:t>
          </a:r>
          <a:endParaRPr lang="ru-RU" sz="2400" kern="1200" dirty="0">
            <a:solidFill>
              <a:srgbClr val="FF0000"/>
            </a:solidFill>
          </a:endParaRPr>
        </a:p>
      </dsp:txBody>
      <dsp:txXfrm>
        <a:off x="6149180" y="4024434"/>
        <a:ext cx="2501880" cy="2601403"/>
      </dsp:txXfrm>
    </dsp:sp>
    <dsp:sp modelId="{F00CBC2B-4559-49E8-84BA-4FF8CDDF9001}">
      <dsp:nvSpPr>
        <dsp:cNvPr id="0" name=""/>
        <dsp:cNvSpPr/>
      </dsp:nvSpPr>
      <dsp:spPr>
        <a:xfrm>
          <a:off x="9064690" y="4024434"/>
          <a:ext cx="2665755" cy="2584171"/>
        </a:xfrm>
        <a:prstGeom prst="rect">
          <a:avLst/>
        </a:prstGeom>
        <a:solidFill>
          <a:schemeClr val="accent3">
            <a:lumMod val="60000"/>
            <a:lumOff val="40000"/>
          </a:schemeClr>
        </a:solidFill>
        <a:ln>
          <a:solidFill>
            <a:srgbClr val="002060"/>
          </a:solid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kern="1200" dirty="0" smtClean="0">
              <a:solidFill>
                <a:srgbClr val="FF0000"/>
              </a:solidFill>
              <a:latin typeface="Times New Roman" pitchFamily="18" charset="0"/>
              <a:cs typeface="Times New Roman" pitchFamily="18" charset="0"/>
            </a:rPr>
            <a:t>формування творчих та пізнавальних здібностей учнів з використанням технології розвитку критичного мислення</a:t>
          </a:r>
          <a:endParaRPr lang="ru-RU" sz="2400" kern="1200" dirty="0">
            <a:solidFill>
              <a:srgbClr val="FF0000"/>
            </a:solidFill>
          </a:endParaRPr>
        </a:p>
      </dsp:txBody>
      <dsp:txXfrm>
        <a:off x="9064690" y="4024434"/>
        <a:ext cx="2665755" cy="2584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A4876-EB34-4D06-B0EA-A4AA0C422B10}">
      <dsp:nvSpPr>
        <dsp:cNvPr id="0" name=""/>
        <dsp:cNvSpPr/>
      </dsp:nvSpPr>
      <dsp:spPr>
        <a:xfrm rot="10800000">
          <a:off x="1247748" y="1722"/>
          <a:ext cx="4602073" cy="354316"/>
        </a:xfrm>
        <a:prstGeom prst="homePlat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44" tIns="60960" rIns="113792" bIns="60960" numCol="1" spcCol="1270" anchor="ctr" anchorCtr="0">
          <a:noAutofit/>
        </a:bodyPr>
        <a:lstStyle/>
        <a:p>
          <a:pPr lvl="0" algn="ctr" defTabSz="711200">
            <a:lnSpc>
              <a:spcPct val="90000"/>
            </a:lnSpc>
            <a:spcBef>
              <a:spcPct val="0"/>
            </a:spcBef>
            <a:spcAft>
              <a:spcPct val="35000"/>
            </a:spcAft>
          </a:pPr>
          <a:r>
            <a:rPr kumimoji="0" lang="uk-UA" sz="1600" b="1" i="1" u="none" strike="noStrike" kern="1200" cap="none" spc="0" normalizeH="0" baseline="0" noProof="0" dirty="0" smtClean="0">
              <a:ln>
                <a:noFill/>
              </a:ln>
              <a:solidFill>
                <a:srgbClr val="002060"/>
              </a:solidFill>
              <a:effectLst/>
              <a:uLnTx/>
              <a:uFillTx/>
              <a:latin typeface="+mn-lt"/>
              <a:ea typeface="+mn-ea"/>
              <a:cs typeface="+mn-cs"/>
            </a:rPr>
            <a:t>“</a:t>
          </a:r>
          <a:r>
            <a:rPr kumimoji="0" lang="uk-UA" sz="1600" b="1" i="1" u="none" strike="noStrike" kern="1200" cap="none" spc="0" normalizeH="0" baseline="0" dirty="0" smtClean="0">
              <a:ln>
                <a:noFill/>
              </a:ln>
              <a:solidFill>
                <a:srgbClr val="002060"/>
              </a:solidFill>
              <a:effectLst/>
              <a:uLnTx/>
              <a:uFillTx/>
            </a:rPr>
            <a:t>Незакінчене речення”</a:t>
          </a:r>
          <a:endParaRPr lang="ru-RU" sz="1600" b="1" i="1" kern="1200" dirty="0">
            <a:solidFill>
              <a:srgbClr val="002060"/>
            </a:solidFill>
            <a:effectLst/>
          </a:endParaRPr>
        </a:p>
      </dsp:txBody>
      <dsp:txXfrm rot="10800000">
        <a:off x="1336327" y="1722"/>
        <a:ext cx="4513494" cy="354316"/>
      </dsp:txXfrm>
    </dsp:sp>
    <dsp:sp modelId="{0119D50E-6B88-4283-96ED-1A3D9E8C9E45}">
      <dsp:nvSpPr>
        <dsp:cNvPr id="0" name=""/>
        <dsp:cNvSpPr/>
      </dsp:nvSpPr>
      <dsp:spPr>
        <a:xfrm>
          <a:off x="1070589" y="1722"/>
          <a:ext cx="354316" cy="354316"/>
        </a:xfrm>
        <a:prstGeom prst="ellipse">
          <a:avLst/>
        </a:prstGeom>
        <a:gradFill rotWithShape="0">
          <a:gsLst>
            <a:gs pos="0">
              <a:schemeClr val="accent3">
                <a:tint val="50000"/>
                <a:hueOff val="0"/>
                <a:satOff val="0"/>
                <a:lumOff val="0"/>
                <a:alphaOff val="0"/>
                <a:tint val="96000"/>
                <a:lumMod val="100000"/>
              </a:schemeClr>
            </a:gs>
            <a:gs pos="78000">
              <a:schemeClr val="accent3">
                <a:tint val="5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320F63-2C6D-421F-A04E-EC28D46DF15B}">
      <dsp:nvSpPr>
        <dsp:cNvPr id="0" name=""/>
        <dsp:cNvSpPr/>
      </dsp:nvSpPr>
      <dsp:spPr>
        <a:xfrm rot="10800000">
          <a:off x="1247748" y="461804"/>
          <a:ext cx="4602073" cy="354316"/>
        </a:xfrm>
        <a:prstGeom prst="homePlate">
          <a:avLst/>
        </a:prstGeom>
        <a:gradFill rotWithShape="0">
          <a:gsLst>
            <a:gs pos="0">
              <a:schemeClr val="accent3">
                <a:hueOff val="-130309"/>
                <a:satOff val="107"/>
                <a:lumOff val="-89"/>
                <a:alphaOff val="0"/>
                <a:tint val="96000"/>
                <a:lumMod val="100000"/>
              </a:schemeClr>
            </a:gs>
            <a:gs pos="78000">
              <a:schemeClr val="accent3">
                <a:hueOff val="-130309"/>
                <a:satOff val="107"/>
                <a:lumOff val="-8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44" tIns="60960" rIns="113792" bIns="60960" numCol="1" spcCol="1270" anchor="ctr" anchorCtr="0">
          <a:noAutofit/>
        </a:bodyPr>
        <a:lstStyle/>
        <a:p>
          <a:pPr lvl="0" algn="ctr" defTabSz="711200">
            <a:lnSpc>
              <a:spcPct val="90000"/>
            </a:lnSpc>
            <a:spcBef>
              <a:spcPct val="0"/>
            </a:spcBef>
            <a:spcAft>
              <a:spcPct val="35000"/>
            </a:spcAft>
          </a:pPr>
          <a:r>
            <a:rPr kumimoji="0" lang="uk-UA" sz="1600" b="1" i="1" u="none" strike="noStrike" kern="1200" cap="none" spc="0" normalizeH="0" baseline="0" dirty="0" smtClean="0">
              <a:ln>
                <a:noFill/>
              </a:ln>
              <a:solidFill>
                <a:srgbClr val="002060"/>
              </a:solidFill>
              <a:effectLst/>
              <a:uLnTx/>
              <a:uFillTx/>
            </a:rPr>
            <a:t>“Мозковий штурм”</a:t>
          </a:r>
          <a:endParaRPr lang="ru-RU" sz="1600" b="1" i="1" kern="1200" dirty="0">
            <a:solidFill>
              <a:srgbClr val="002060"/>
            </a:solidFill>
            <a:effectLst/>
          </a:endParaRPr>
        </a:p>
      </dsp:txBody>
      <dsp:txXfrm rot="10800000">
        <a:off x="1336327" y="461804"/>
        <a:ext cx="4513494" cy="354316"/>
      </dsp:txXfrm>
    </dsp:sp>
    <dsp:sp modelId="{69E5CA82-D659-4849-852C-83013FF01660}">
      <dsp:nvSpPr>
        <dsp:cNvPr id="0" name=""/>
        <dsp:cNvSpPr/>
      </dsp:nvSpPr>
      <dsp:spPr>
        <a:xfrm>
          <a:off x="1070589" y="461804"/>
          <a:ext cx="354316" cy="354316"/>
        </a:xfrm>
        <a:prstGeom prst="ellipse">
          <a:avLst/>
        </a:prstGeom>
        <a:gradFill rotWithShape="0">
          <a:gsLst>
            <a:gs pos="0">
              <a:schemeClr val="accent3">
                <a:tint val="50000"/>
                <a:hueOff val="-151671"/>
                <a:satOff val="103"/>
                <a:lumOff val="3"/>
                <a:alphaOff val="0"/>
                <a:tint val="96000"/>
                <a:lumMod val="100000"/>
              </a:schemeClr>
            </a:gs>
            <a:gs pos="78000">
              <a:schemeClr val="accent3">
                <a:tint val="50000"/>
                <a:hueOff val="-151671"/>
                <a:satOff val="103"/>
                <a:lumOff val="3"/>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BC961DC-FB9B-4129-A238-5D913B96C7A1}">
      <dsp:nvSpPr>
        <dsp:cNvPr id="0" name=""/>
        <dsp:cNvSpPr/>
      </dsp:nvSpPr>
      <dsp:spPr>
        <a:xfrm rot="10800000">
          <a:off x="1247748" y="921887"/>
          <a:ext cx="4602073" cy="354316"/>
        </a:xfrm>
        <a:prstGeom prst="homePlate">
          <a:avLst/>
        </a:prstGeom>
        <a:gradFill rotWithShape="0">
          <a:gsLst>
            <a:gs pos="0">
              <a:schemeClr val="accent3">
                <a:hueOff val="-260619"/>
                <a:satOff val="215"/>
                <a:lumOff val="-178"/>
                <a:alphaOff val="0"/>
                <a:tint val="96000"/>
                <a:lumMod val="100000"/>
              </a:schemeClr>
            </a:gs>
            <a:gs pos="78000">
              <a:schemeClr val="accent3">
                <a:hueOff val="-260619"/>
                <a:satOff val="215"/>
                <a:lumOff val="-17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44" tIns="60960" rIns="113792" bIns="60960" numCol="1" spcCol="1270" anchor="ctr" anchorCtr="0">
          <a:noAutofit/>
        </a:bodyPr>
        <a:lstStyle/>
        <a:p>
          <a:pPr lvl="0" algn="ctr" defTabSz="711200">
            <a:lnSpc>
              <a:spcPct val="90000"/>
            </a:lnSpc>
            <a:spcBef>
              <a:spcPct val="0"/>
            </a:spcBef>
            <a:spcAft>
              <a:spcPct val="35000"/>
            </a:spcAft>
          </a:pPr>
          <a:r>
            <a:rPr kumimoji="0" lang="uk-UA" sz="1600" b="1" i="1" u="none" strike="noStrike" kern="1200" cap="none" spc="0" normalizeH="0" baseline="0" dirty="0" smtClean="0">
              <a:ln>
                <a:noFill/>
              </a:ln>
              <a:solidFill>
                <a:srgbClr val="002060"/>
              </a:solidFill>
              <a:effectLst/>
              <a:uLnTx/>
              <a:uFillTx/>
            </a:rPr>
            <a:t>“Мікрофон”</a:t>
          </a:r>
          <a:endParaRPr lang="ru-RU" sz="1600" b="1" i="1" kern="1200" dirty="0">
            <a:solidFill>
              <a:srgbClr val="002060"/>
            </a:solidFill>
            <a:effectLst/>
          </a:endParaRPr>
        </a:p>
      </dsp:txBody>
      <dsp:txXfrm rot="10800000">
        <a:off x="1336327" y="921887"/>
        <a:ext cx="4513494" cy="354316"/>
      </dsp:txXfrm>
    </dsp:sp>
    <dsp:sp modelId="{F3BB8D68-DDDF-4971-B178-1B25A2BAF5EC}">
      <dsp:nvSpPr>
        <dsp:cNvPr id="0" name=""/>
        <dsp:cNvSpPr/>
      </dsp:nvSpPr>
      <dsp:spPr>
        <a:xfrm>
          <a:off x="1070589" y="921887"/>
          <a:ext cx="354316" cy="354316"/>
        </a:xfrm>
        <a:prstGeom prst="ellipse">
          <a:avLst/>
        </a:prstGeom>
        <a:gradFill rotWithShape="0">
          <a:gsLst>
            <a:gs pos="0">
              <a:schemeClr val="accent3">
                <a:tint val="50000"/>
                <a:hueOff val="-303342"/>
                <a:satOff val="206"/>
                <a:lumOff val="5"/>
                <a:alphaOff val="0"/>
                <a:tint val="96000"/>
                <a:lumMod val="100000"/>
              </a:schemeClr>
            </a:gs>
            <a:gs pos="78000">
              <a:schemeClr val="accent3">
                <a:tint val="50000"/>
                <a:hueOff val="-303342"/>
                <a:satOff val="206"/>
                <a:lumOff val="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7DC49FE-48E5-4AB6-9D86-673CE9A41224}">
      <dsp:nvSpPr>
        <dsp:cNvPr id="0" name=""/>
        <dsp:cNvSpPr/>
      </dsp:nvSpPr>
      <dsp:spPr>
        <a:xfrm rot="10800000">
          <a:off x="1247748" y="1381969"/>
          <a:ext cx="4602073" cy="354316"/>
        </a:xfrm>
        <a:prstGeom prst="homePlate">
          <a:avLst/>
        </a:prstGeom>
        <a:gradFill rotWithShape="0">
          <a:gsLst>
            <a:gs pos="0">
              <a:schemeClr val="accent3">
                <a:hueOff val="-390928"/>
                <a:satOff val="322"/>
                <a:lumOff val="-268"/>
                <a:alphaOff val="0"/>
                <a:tint val="96000"/>
                <a:lumMod val="100000"/>
              </a:schemeClr>
            </a:gs>
            <a:gs pos="78000">
              <a:schemeClr val="accent3">
                <a:hueOff val="-390928"/>
                <a:satOff val="322"/>
                <a:lumOff val="-26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44" tIns="60960" rIns="113792" bIns="60960" numCol="1" spcCol="1270" anchor="ctr" anchorCtr="0">
          <a:noAutofit/>
        </a:bodyPr>
        <a:lstStyle/>
        <a:p>
          <a:pPr lvl="0" algn="ctr" defTabSz="711200">
            <a:lnSpc>
              <a:spcPct val="90000"/>
            </a:lnSpc>
            <a:spcBef>
              <a:spcPct val="0"/>
            </a:spcBef>
            <a:spcAft>
              <a:spcPct val="35000"/>
            </a:spcAft>
          </a:pPr>
          <a:r>
            <a:rPr kumimoji="0" lang="uk-UA" sz="1600" b="1" i="1" u="none" strike="noStrike" kern="1200" cap="none" spc="0" normalizeH="0" baseline="0" dirty="0" smtClean="0">
              <a:ln>
                <a:noFill/>
              </a:ln>
              <a:solidFill>
                <a:srgbClr val="002060"/>
              </a:solidFill>
              <a:effectLst/>
              <a:uLnTx/>
              <a:uFillTx/>
            </a:rPr>
            <a:t>“Дерево рішень”</a:t>
          </a:r>
          <a:endParaRPr lang="ru-RU" sz="1600" b="1" i="1" kern="1200" dirty="0">
            <a:solidFill>
              <a:srgbClr val="002060"/>
            </a:solidFill>
            <a:effectLst/>
          </a:endParaRPr>
        </a:p>
      </dsp:txBody>
      <dsp:txXfrm rot="10800000">
        <a:off x="1336327" y="1381969"/>
        <a:ext cx="4513494" cy="354316"/>
      </dsp:txXfrm>
    </dsp:sp>
    <dsp:sp modelId="{9F2DEE13-CBBB-41A5-A7EE-5E9F9054CBA5}">
      <dsp:nvSpPr>
        <dsp:cNvPr id="0" name=""/>
        <dsp:cNvSpPr/>
      </dsp:nvSpPr>
      <dsp:spPr>
        <a:xfrm>
          <a:off x="1070589" y="1381969"/>
          <a:ext cx="354316" cy="354316"/>
        </a:xfrm>
        <a:prstGeom prst="ellipse">
          <a:avLst/>
        </a:prstGeom>
        <a:gradFill rotWithShape="0">
          <a:gsLst>
            <a:gs pos="0">
              <a:schemeClr val="accent3">
                <a:tint val="50000"/>
                <a:hueOff val="-455013"/>
                <a:satOff val="309"/>
                <a:lumOff val="8"/>
                <a:alphaOff val="0"/>
                <a:tint val="96000"/>
                <a:lumMod val="100000"/>
              </a:schemeClr>
            </a:gs>
            <a:gs pos="78000">
              <a:schemeClr val="accent3">
                <a:tint val="50000"/>
                <a:hueOff val="-455013"/>
                <a:satOff val="309"/>
                <a:lumOff val="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4C12980-D8EE-4A13-BEAF-26AA3E2DFDDD}">
      <dsp:nvSpPr>
        <dsp:cNvPr id="0" name=""/>
        <dsp:cNvSpPr/>
      </dsp:nvSpPr>
      <dsp:spPr>
        <a:xfrm rot="10800000">
          <a:off x="1247748" y="1842051"/>
          <a:ext cx="4602073" cy="354316"/>
        </a:xfrm>
        <a:prstGeom prst="homePlate">
          <a:avLst/>
        </a:prstGeom>
        <a:gradFill rotWithShape="0">
          <a:gsLst>
            <a:gs pos="0">
              <a:schemeClr val="accent3">
                <a:hueOff val="-521237"/>
                <a:satOff val="429"/>
                <a:lumOff val="-357"/>
                <a:alphaOff val="0"/>
                <a:tint val="96000"/>
                <a:lumMod val="100000"/>
              </a:schemeClr>
            </a:gs>
            <a:gs pos="78000">
              <a:schemeClr val="accent3">
                <a:hueOff val="-521237"/>
                <a:satOff val="429"/>
                <a:lumOff val="-35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44" tIns="60960" rIns="113792" bIns="60960" numCol="1" spcCol="1270" anchor="ctr" anchorCtr="0">
          <a:noAutofit/>
        </a:bodyPr>
        <a:lstStyle/>
        <a:p>
          <a:pPr lvl="0" algn="ctr" defTabSz="711200">
            <a:lnSpc>
              <a:spcPct val="90000"/>
            </a:lnSpc>
            <a:spcBef>
              <a:spcPct val="0"/>
            </a:spcBef>
            <a:spcAft>
              <a:spcPct val="35000"/>
            </a:spcAft>
          </a:pPr>
          <a:r>
            <a:rPr kumimoji="0" lang="uk-UA" sz="1600" b="1" i="1" u="none" strike="noStrike" kern="1200" cap="none" spc="0" normalizeH="0" baseline="0" dirty="0" smtClean="0">
              <a:ln>
                <a:noFill/>
              </a:ln>
              <a:solidFill>
                <a:srgbClr val="002060"/>
              </a:solidFill>
              <a:effectLst/>
              <a:uLnTx/>
              <a:uFillTx/>
            </a:rPr>
            <a:t>“Реклама”</a:t>
          </a:r>
          <a:endParaRPr lang="ru-RU" sz="1600" b="1" i="1" kern="1200" dirty="0">
            <a:solidFill>
              <a:srgbClr val="002060"/>
            </a:solidFill>
            <a:effectLst/>
          </a:endParaRPr>
        </a:p>
      </dsp:txBody>
      <dsp:txXfrm rot="10800000">
        <a:off x="1336327" y="1842051"/>
        <a:ext cx="4513494" cy="354316"/>
      </dsp:txXfrm>
    </dsp:sp>
    <dsp:sp modelId="{4465EBE9-8D6A-4F73-90BF-35F725889EF5}">
      <dsp:nvSpPr>
        <dsp:cNvPr id="0" name=""/>
        <dsp:cNvSpPr/>
      </dsp:nvSpPr>
      <dsp:spPr>
        <a:xfrm>
          <a:off x="1070589" y="1842051"/>
          <a:ext cx="354316" cy="354316"/>
        </a:xfrm>
        <a:prstGeom prst="ellipse">
          <a:avLst/>
        </a:prstGeom>
        <a:gradFill rotWithShape="0">
          <a:gsLst>
            <a:gs pos="0">
              <a:schemeClr val="accent3">
                <a:tint val="50000"/>
                <a:hueOff val="-606684"/>
                <a:satOff val="412"/>
                <a:lumOff val="11"/>
                <a:alphaOff val="0"/>
                <a:tint val="96000"/>
                <a:lumMod val="100000"/>
              </a:schemeClr>
            </a:gs>
            <a:gs pos="78000">
              <a:schemeClr val="accent3">
                <a:tint val="50000"/>
                <a:hueOff val="-606684"/>
                <a:satOff val="412"/>
                <a:lumOff val="11"/>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F28C5EF-B096-481F-BDD7-179058AB2A6C}">
      <dsp:nvSpPr>
        <dsp:cNvPr id="0" name=""/>
        <dsp:cNvSpPr/>
      </dsp:nvSpPr>
      <dsp:spPr>
        <a:xfrm rot="10800000">
          <a:off x="1247748" y="2302134"/>
          <a:ext cx="4602073" cy="354316"/>
        </a:xfrm>
        <a:prstGeom prst="homePlate">
          <a:avLst/>
        </a:prstGeom>
        <a:gradFill rotWithShape="0">
          <a:gsLst>
            <a:gs pos="0">
              <a:schemeClr val="accent3">
                <a:hueOff val="-651547"/>
                <a:satOff val="536"/>
                <a:lumOff val="-446"/>
                <a:alphaOff val="0"/>
                <a:tint val="96000"/>
                <a:lumMod val="100000"/>
              </a:schemeClr>
            </a:gs>
            <a:gs pos="78000">
              <a:schemeClr val="accent3">
                <a:hueOff val="-651547"/>
                <a:satOff val="536"/>
                <a:lumOff val="-446"/>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44" tIns="60960" rIns="113792" bIns="60960" numCol="1" spcCol="1270" anchor="ctr" anchorCtr="0">
          <a:noAutofit/>
        </a:bodyPr>
        <a:lstStyle/>
        <a:p>
          <a:pPr lvl="0" algn="ctr" defTabSz="711200">
            <a:lnSpc>
              <a:spcPct val="90000"/>
            </a:lnSpc>
            <a:spcBef>
              <a:spcPct val="0"/>
            </a:spcBef>
            <a:spcAft>
              <a:spcPct val="35000"/>
            </a:spcAft>
          </a:pPr>
          <a:r>
            <a:rPr kumimoji="0" lang="uk-UA" sz="1600" b="1" i="1" u="none" strike="noStrike" kern="1200" cap="none" spc="0" normalizeH="0" baseline="0" dirty="0" smtClean="0">
              <a:ln>
                <a:noFill/>
              </a:ln>
              <a:solidFill>
                <a:srgbClr val="002060"/>
              </a:solidFill>
              <a:effectLst/>
              <a:uLnTx/>
              <a:uFillTx/>
            </a:rPr>
            <a:t>“Ключовий момент”</a:t>
          </a:r>
          <a:endParaRPr lang="ru-RU" sz="1600" b="1" i="1" kern="1200" dirty="0">
            <a:solidFill>
              <a:srgbClr val="002060"/>
            </a:solidFill>
            <a:effectLst/>
          </a:endParaRPr>
        </a:p>
      </dsp:txBody>
      <dsp:txXfrm rot="10800000">
        <a:off x="1336327" y="2302134"/>
        <a:ext cx="4513494" cy="354316"/>
      </dsp:txXfrm>
    </dsp:sp>
    <dsp:sp modelId="{E917C8C0-0603-4692-B2F9-7896D19B3E5A}">
      <dsp:nvSpPr>
        <dsp:cNvPr id="0" name=""/>
        <dsp:cNvSpPr/>
      </dsp:nvSpPr>
      <dsp:spPr>
        <a:xfrm>
          <a:off x="1070589" y="2302134"/>
          <a:ext cx="354316" cy="354316"/>
        </a:xfrm>
        <a:prstGeom prst="ellipse">
          <a:avLst/>
        </a:prstGeom>
        <a:gradFill rotWithShape="0">
          <a:gsLst>
            <a:gs pos="0">
              <a:schemeClr val="accent3">
                <a:tint val="50000"/>
                <a:hueOff val="-758355"/>
                <a:satOff val="515"/>
                <a:lumOff val="13"/>
                <a:alphaOff val="0"/>
                <a:tint val="96000"/>
                <a:lumMod val="100000"/>
              </a:schemeClr>
            </a:gs>
            <a:gs pos="78000">
              <a:schemeClr val="accent3">
                <a:tint val="50000"/>
                <a:hueOff val="-758355"/>
                <a:satOff val="515"/>
                <a:lumOff val="13"/>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F6FA8AF-DA5A-4010-8604-78C7AC346D8B}">
      <dsp:nvSpPr>
        <dsp:cNvPr id="0" name=""/>
        <dsp:cNvSpPr/>
      </dsp:nvSpPr>
      <dsp:spPr>
        <a:xfrm rot="10800000">
          <a:off x="1247748" y="2762216"/>
          <a:ext cx="4602073" cy="354316"/>
        </a:xfrm>
        <a:prstGeom prst="homePlate">
          <a:avLst/>
        </a:prstGeom>
        <a:gradFill rotWithShape="0">
          <a:gsLst>
            <a:gs pos="0">
              <a:schemeClr val="accent3">
                <a:hueOff val="-781856"/>
                <a:satOff val="644"/>
                <a:lumOff val="-535"/>
                <a:alphaOff val="0"/>
                <a:tint val="96000"/>
                <a:lumMod val="100000"/>
              </a:schemeClr>
            </a:gs>
            <a:gs pos="78000">
              <a:schemeClr val="accent3">
                <a:hueOff val="-781856"/>
                <a:satOff val="644"/>
                <a:lumOff val="-53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44" tIns="60960" rIns="113792" bIns="60960" numCol="1" spcCol="1270" anchor="ctr" anchorCtr="0">
          <a:noAutofit/>
        </a:bodyPr>
        <a:lstStyle/>
        <a:p>
          <a:pPr lvl="0" algn="ctr" defTabSz="711200">
            <a:lnSpc>
              <a:spcPct val="90000"/>
            </a:lnSpc>
            <a:spcBef>
              <a:spcPct val="0"/>
            </a:spcBef>
            <a:spcAft>
              <a:spcPct val="35000"/>
            </a:spcAft>
          </a:pPr>
          <a:r>
            <a:rPr kumimoji="0" lang="uk-UA" sz="1600" b="1" i="1" u="none" strike="noStrike" kern="1200" cap="none" spc="0" normalizeH="0" baseline="0" dirty="0" smtClean="0">
              <a:ln>
                <a:noFill/>
              </a:ln>
              <a:solidFill>
                <a:srgbClr val="002060"/>
              </a:solidFill>
              <a:effectLst/>
              <a:uLnTx/>
              <a:uFillTx/>
            </a:rPr>
            <a:t>“Дослідник”</a:t>
          </a:r>
          <a:endParaRPr lang="ru-RU" sz="1600" b="1" i="1" kern="1200" dirty="0">
            <a:solidFill>
              <a:srgbClr val="002060"/>
            </a:solidFill>
            <a:effectLst/>
          </a:endParaRPr>
        </a:p>
      </dsp:txBody>
      <dsp:txXfrm rot="10800000">
        <a:off x="1336327" y="2762216"/>
        <a:ext cx="4513494" cy="354316"/>
      </dsp:txXfrm>
    </dsp:sp>
    <dsp:sp modelId="{F0931795-6691-4295-A292-7255E631634A}">
      <dsp:nvSpPr>
        <dsp:cNvPr id="0" name=""/>
        <dsp:cNvSpPr/>
      </dsp:nvSpPr>
      <dsp:spPr>
        <a:xfrm>
          <a:off x="1070589" y="2762216"/>
          <a:ext cx="354316" cy="354316"/>
        </a:xfrm>
        <a:prstGeom prst="ellipse">
          <a:avLst/>
        </a:prstGeom>
        <a:gradFill rotWithShape="0">
          <a:gsLst>
            <a:gs pos="0">
              <a:schemeClr val="accent3">
                <a:tint val="50000"/>
                <a:hueOff val="-910027"/>
                <a:satOff val="617"/>
                <a:lumOff val="16"/>
                <a:alphaOff val="0"/>
                <a:tint val="96000"/>
                <a:lumMod val="100000"/>
              </a:schemeClr>
            </a:gs>
            <a:gs pos="78000">
              <a:schemeClr val="accent3">
                <a:tint val="50000"/>
                <a:hueOff val="-910027"/>
                <a:satOff val="617"/>
                <a:lumOff val="16"/>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83809F4-8C84-4518-9DEC-13794DED36DA}">
      <dsp:nvSpPr>
        <dsp:cNvPr id="0" name=""/>
        <dsp:cNvSpPr/>
      </dsp:nvSpPr>
      <dsp:spPr>
        <a:xfrm rot="10800000">
          <a:off x="1247748" y="3222298"/>
          <a:ext cx="4602073" cy="354316"/>
        </a:xfrm>
        <a:prstGeom prst="homePlate">
          <a:avLst/>
        </a:prstGeom>
        <a:gradFill rotWithShape="0">
          <a:gsLst>
            <a:gs pos="0">
              <a:schemeClr val="accent3">
                <a:hueOff val="-912165"/>
                <a:satOff val="751"/>
                <a:lumOff val="-624"/>
                <a:alphaOff val="0"/>
                <a:tint val="96000"/>
                <a:lumMod val="100000"/>
              </a:schemeClr>
            </a:gs>
            <a:gs pos="78000">
              <a:schemeClr val="accent3">
                <a:hueOff val="-912165"/>
                <a:satOff val="751"/>
                <a:lumOff val="-62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44" tIns="60960" rIns="113792" bIns="60960" numCol="1" spcCol="1270" anchor="ctr" anchorCtr="0">
          <a:noAutofit/>
        </a:bodyPr>
        <a:lstStyle/>
        <a:p>
          <a:pPr lvl="0" algn="ctr" defTabSz="711200">
            <a:lnSpc>
              <a:spcPct val="90000"/>
            </a:lnSpc>
            <a:spcBef>
              <a:spcPct val="0"/>
            </a:spcBef>
            <a:spcAft>
              <a:spcPct val="35000"/>
            </a:spcAft>
          </a:pPr>
          <a:r>
            <a:rPr kumimoji="0" lang="uk-UA" sz="1600" b="1" i="1" u="none" strike="noStrike" kern="1200" cap="none" spc="0" normalizeH="0" baseline="0" dirty="0" smtClean="0">
              <a:ln>
                <a:noFill/>
              </a:ln>
              <a:solidFill>
                <a:srgbClr val="002060"/>
              </a:solidFill>
              <a:effectLst/>
              <a:uLnTx/>
              <a:uFillTx/>
            </a:rPr>
            <a:t>“Карусель”</a:t>
          </a:r>
          <a:endParaRPr lang="ru-RU" sz="1600" b="1" i="1" kern="1200" dirty="0">
            <a:solidFill>
              <a:srgbClr val="002060"/>
            </a:solidFill>
            <a:effectLst/>
          </a:endParaRPr>
        </a:p>
      </dsp:txBody>
      <dsp:txXfrm rot="10800000">
        <a:off x="1336327" y="3222298"/>
        <a:ext cx="4513494" cy="354316"/>
      </dsp:txXfrm>
    </dsp:sp>
    <dsp:sp modelId="{6359FC37-C55B-45AE-B2FB-0FC61AD0608A}">
      <dsp:nvSpPr>
        <dsp:cNvPr id="0" name=""/>
        <dsp:cNvSpPr/>
      </dsp:nvSpPr>
      <dsp:spPr>
        <a:xfrm>
          <a:off x="1070589" y="3222298"/>
          <a:ext cx="354316" cy="354316"/>
        </a:xfrm>
        <a:prstGeom prst="ellipse">
          <a:avLst/>
        </a:prstGeom>
        <a:gradFill rotWithShape="0">
          <a:gsLst>
            <a:gs pos="0">
              <a:schemeClr val="accent3">
                <a:tint val="50000"/>
                <a:hueOff val="-1061698"/>
                <a:satOff val="720"/>
                <a:lumOff val="18"/>
                <a:alphaOff val="0"/>
                <a:tint val="96000"/>
                <a:lumMod val="100000"/>
              </a:schemeClr>
            </a:gs>
            <a:gs pos="78000">
              <a:schemeClr val="accent3">
                <a:tint val="50000"/>
                <a:hueOff val="-1061698"/>
                <a:satOff val="720"/>
                <a:lumOff val="1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FA2D262-9CD8-4249-9654-2214707E9FF4}">
      <dsp:nvSpPr>
        <dsp:cNvPr id="0" name=""/>
        <dsp:cNvSpPr/>
      </dsp:nvSpPr>
      <dsp:spPr>
        <a:xfrm rot="10800000">
          <a:off x="1247748" y="3682381"/>
          <a:ext cx="4602073" cy="354316"/>
        </a:xfrm>
        <a:prstGeom prst="homePlate">
          <a:avLst/>
        </a:prstGeom>
        <a:gradFill rotWithShape="0">
          <a:gsLst>
            <a:gs pos="0">
              <a:schemeClr val="accent3">
                <a:hueOff val="-1042475"/>
                <a:satOff val="858"/>
                <a:lumOff val="-713"/>
                <a:alphaOff val="0"/>
                <a:tint val="96000"/>
                <a:lumMod val="100000"/>
              </a:schemeClr>
            </a:gs>
            <a:gs pos="78000">
              <a:schemeClr val="accent3">
                <a:hueOff val="-1042475"/>
                <a:satOff val="858"/>
                <a:lumOff val="-713"/>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44" tIns="60960" rIns="113792" bIns="60960" numCol="1" spcCol="1270" anchor="ctr" anchorCtr="0">
          <a:noAutofit/>
        </a:bodyPr>
        <a:lstStyle/>
        <a:p>
          <a:pPr lvl="0" algn="ctr" defTabSz="711200">
            <a:lnSpc>
              <a:spcPct val="90000"/>
            </a:lnSpc>
            <a:spcBef>
              <a:spcPct val="0"/>
            </a:spcBef>
            <a:spcAft>
              <a:spcPct val="35000"/>
            </a:spcAft>
          </a:pPr>
          <a:r>
            <a:rPr lang="uk-UA" sz="1600" b="1" i="1" kern="1200" dirty="0" smtClean="0">
              <a:solidFill>
                <a:srgbClr val="002060"/>
              </a:solidFill>
              <a:effectLst/>
            </a:rPr>
            <a:t>Імітаційні ігри, ділові ігри</a:t>
          </a:r>
          <a:endParaRPr lang="ru-RU" sz="1600" b="1" i="1" kern="1200" dirty="0">
            <a:solidFill>
              <a:srgbClr val="002060"/>
            </a:solidFill>
            <a:effectLst/>
          </a:endParaRPr>
        </a:p>
      </dsp:txBody>
      <dsp:txXfrm rot="10800000">
        <a:off x="1336327" y="3682381"/>
        <a:ext cx="4513494" cy="354316"/>
      </dsp:txXfrm>
    </dsp:sp>
    <dsp:sp modelId="{7B0114CD-0FDB-4D8F-A06D-831826208FD4}">
      <dsp:nvSpPr>
        <dsp:cNvPr id="0" name=""/>
        <dsp:cNvSpPr/>
      </dsp:nvSpPr>
      <dsp:spPr>
        <a:xfrm>
          <a:off x="1070589" y="3682381"/>
          <a:ext cx="354316" cy="354316"/>
        </a:xfrm>
        <a:prstGeom prst="ellipse">
          <a:avLst/>
        </a:prstGeom>
        <a:gradFill rotWithShape="0">
          <a:gsLst>
            <a:gs pos="0">
              <a:schemeClr val="accent3">
                <a:tint val="50000"/>
                <a:hueOff val="-1213369"/>
                <a:satOff val="823"/>
                <a:lumOff val="21"/>
                <a:alphaOff val="0"/>
                <a:tint val="96000"/>
                <a:lumMod val="100000"/>
              </a:schemeClr>
            </a:gs>
            <a:gs pos="78000">
              <a:schemeClr val="accent3">
                <a:tint val="50000"/>
                <a:hueOff val="-1213369"/>
                <a:satOff val="823"/>
                <a:lumOff val="21"/>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B681914-91DA-418A-9A4D-9999D589C145}">
      <dsp:nvSpPr>
        <dsp:cNvPr id="0" name=""/>
        <dsp:cNvSpPr/>
      </dsp:nvSpPr>
      <dsp:spPr>
        <a:xfrm rot="10800000">
          <a:off x="1247748" y="4142463"/>
          <a:ext cx="4602073" cy="354316"/>
        </a:xfrm>
        <a:prstGeom prst="homePlate">
          <a:avLst/>
        </a:prstGeom>
        <a:gradFill rotWithShape="0">
          <a:gsLst>
            <a:gs pos="0">
              <a:schemeClr val="accent3">
                <a:hueOff val="-1172784"/>
                <a:satOff val="965"/>
                <a:lumOff val="-803"/>
                <a:alphaOff val="0"/>
                <a:tint val="96000"/>
                <a:lumMod val="100000"/>
              </a:schemeClr>
            </a:gs>
            <a:gs pos="78000">
              <a:schemeClr val="accent3">
                <a:hueOff val="-1172784"/>
                <a:satOff val="965"/>
                <a:lumOff val="-803"/>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44" tIns="60960" rIns="113792" bIns="60960" numCol="1" spcCol="1270" anchor="ctr" anchorCtr="0">
          <a:noAutofit/>
        </a:bodyPr>
        <a:lstStyle/>
        <a:p>
          <a:pPr lvl="0" algn="ctr" defTabSz="711200">
            <a:lnSpc>
              <a:spcPct val="90000"/>
            </a:lnSpc>
            <a:spcBef>
              <a:spcPct val="0"/>
            </a:spcBef>
            <a:spcAft>
              <a:spcPct val="35000"/>
            </a:spcAft>
          </a:pPr>
          <a:r>
            <a:rPr lang="uk-UA" sz="1600" b="1" i="1" kern="1200" dirty="0" smtClean="0">
              <a:solidFill>
                <a:srgbClr val="002060"/>
              </a:solidFill>
              <a:effectLst/>
            </a:rPr>
            <a:t>Розігрування ситуації за ролями</a:t>
          </a:r>
          <a:endParaRPr lang="ru-RU" sz="1600" b="1" i="1" kern="1200" dirty="0">
            <a:solidFill>
              <a:srgbClr val="002060"/>
            </a:solidFill>
            <a:effectLst/>
          </a:endParaRPr>
        </a:p>
      </dsp:txBody>
      <dsp:txXfrm rot="10800000">
        <a:off x="1336327" y="4142463"/>
        <a:ext cx="4513494" cy="354316"/>
      </dsp:txXfrm>
    </dsp:sp>
    <dsp:sp modelId="{72D903EF-A3A1-43C4-B7B7-5AFD970E952E}">
      <dsp:nvSpPr>
        <dsp:cNvPr id="0" name=""/>
        <dsp:cNvSpPr/>
      </dsp:nvSpPr>
      <dsp:spPr>
        <a:xfrm>
          <a:off x="1070589" y="4142463"/>
          <a:ext cx="354316" cy="354316"/>
        </a:xfrm>
        <a:prstGeom prst="ellipse">
          <a:avLst/>
        </a:prstGeom>
        <a:gradFill rotWithShape="0">
          <a:gsLst>
            <a:gs pos="0">
              <a:schemeClr val="accent3">
                <a:tint val="50000"/>
                <a:hueOff val="-1365040"/>
                <a:satOff val="926"/>
                <a:lumOff val="24"/>
                <a:alphaOff val="0"/>
                <a:tint val="96000"/>
                <a:lumMod val="100000"/>
              </a:schemeClr>
            </a:gs>
            <a:gs pos="78000">
              <a:schemeClr val="accent3">
                <a:tint val="50000"/>
                <a:hueOff val="-1365040"/>
                <a:satOff val="926"/>
                <a:lumOff val="2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6E42519-3C4B-46FE-8219-816D0B7AA892}">
      <dsp:nvSpPr>
        <dsp:cNvPr id="0" name=""/>
        <dsp:cNvSpPr/>
      </dsp:nvSpPr>
      <dsp:spPr>
        <a:xfrm rot="10800000">
          <a:off x="1247748" y="4602546"/>
          <a:ext cx="4602073" cy="354316"/>
        </a:xfrm>
        <a:prstGeom prst="homePlate">
          <a:avLst/>
        </a:prstGeom>
        <a:gradFill rotWithShape="0">
          <a:gsLst>
            <a:gs pos="0">
              <a:schemeClr val="accent3">
                <a:hueOff val="-1303094"/>
                <a:satOff val="1073"/>
                <a:lumOff val="-892"/>
                <a:alphaOff val="0"/>
                <a:tint val="96000"/>
                <a:lumMod val="100000"/>
              </a:schemeClr>
            </a:gs>
            <a:gs pos="78000">
              <a:schemeClr val="accent3">
                <a:hueOff val="-1303094"/>
                <a:satOff val="1073"/>
                <a:lumOff val="-89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44" tIns="60960" rIns="113792" bIns="60960" numCol="1" spcCol="1270" anchor="ctr" anchorCtr="0">
          <a:noAutofit/>
        </a:bodyPr>
        <a:lstStyle/>
        <a:p>
          <a:pPr lvl="0" algn="ctr" defTabSz="711200">
            <a:lnSpc>
              <a:spcPct val="90000"/>
            </a:lnSpc>
            <a:spcBef>
              <a:spcPct val="0"/>
            </a:spcBef>
            <a:spcAft>
              <a:spcPct val="35000"/>
            </a:spcAft>
          </a:pPr>
          <a:r>
            <a:rPr lang="uk-UA" sz="1600" b="1" i="1" kern="1200" dirty="0" smtClean="0">
              <a:solidFill>
                <a:srgbClr val="002060"/>
              </a:solidFill>
              <a:effectLst/>
            </a:rPr>
            <a:t>Дискусія</a:t>
          </a:r>
          <a:endParaRPr lang="ru-RU" sz="1600" b="1" i="1" kern="1200" dirty="0">
            <a:solidFill>
              <a:srgbClr val="002060"/>
            </a:solidFill>
            <a:effectLst/>
          </a:endParaRPr>
        </a:p>
      </dsp:txBody>
      <dsp:txXfrm rot="10800000">
        <a:off x="1336327" y="4602546"/>
        <a:ext cx="4513494" cy="354316"/>
      </dsp:txXfrm>
    </dsp:sp>
    <dsp:sp modelId="{37A60E1D-BBF0-4567-8F3A-63971CFCE147}">
      <dsp:nvSpPr>
        <dsp:cNvPr id="0" name=""/>
        <dsp:cNvSpPr/>
      </dsp:nvSpPr>
      <dsp:spPr>
        <a:xfrm>
          <a:off x="1070589" y="4602546"/>
          <a:ext cx="354316" cy="354316"/>
        </a:xfrm>
        <a:prstGeom prst="ellipse">
          <a:avLst/>
        </a:prstGeom>
        <a:gradFill rotWithShape="0">
          <a:gsLst>
            <a:gs pos="0">
              <a:schemeClr val="accent3">
                <a:tint val="50000"/>
                <a:hueOff val="-1516711"/>
                <a:satOff val="1029"/>
                <a:lumOff val="26"/>
                <a:alphaOff val="0"/>
                <a:tint val="96000"/>
                <a:lumMod val="100000"/>
              </a:schemeClr>
            </a:gs>
            <a:gs pos="78000">
              <a:schemeClr val="accent3">
                <a:tint val="50000"/>
                <a:hueOff val="-1516711"/>
                <a:satOff val="1029"/>
                <a:lumOff val="26"/>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57C0C97-638E-4E7E-95E3-0995BFAF02A8}">
      <dsp:nvSpPr>
        <dsp:cNvPr id="0" name=""/>
        <dsp:cNvSpPr/>
      </dsp:nvSpPr>
      <dsp:spPr>
        <a:xfrm rot="10800000">
          <a:off x="1247748" y="5062628"/>
          <a:ext cx="4602073" cy="354316"/>
        </a:xfrm>
        <a:prstGeom prst="homePlate">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44" tIns="60960" rIns="113792" bIns="60960" numCol="1" spcCol="1270" anchor="ctr" anchorCtr="0">
          <a:noAutofit/>
        </a:bodyPr>
        <a:lstStyle/>
        <a:p>
          <a:pPr lvl="0" algn="ctr" defTabSz="711200">
            <a:lnSpc>
              <a:spcPct val="90000"/>
            </a:lnSpc>
            <a:spcBef>
              <a:spcPct val="0"/>
            </a:spcBef>
            <a:spcAft>
              <a:spcPct val="35000"/>
            </a:spcAft>
          </a:pPr>
          <a:r>
            <a:rPr lang="uk-UA" sz="1600" b="1" i="1" kern="1200" dirty="0" smtClean="0">
              <a:solidFill>
                <a:srgbClr val="002060"/>
              </a:solidFill>
              <a:effectLst/>
            </a:rPr>
            <a:t>Дебати</a:t>
          </a:r>
          <a:endParaRPr lang="ru-RU" sz="1600" b="1" i="1" kern="1200" dirty="0">
            <a:solidFill>
              <a:srgbClr val="002060"/>
            </a:solidFill>
            <a:effectLst/>
          </a:endParaRPr>
        </a:p>
      </dsp:txBody>
      <dsp:txXfrm rot="10800000">
        <a:off x="1336327" y="5062628"/>
        <a:ext cx="4513494" cy="354316"/>
      </dsp:txXfrm>
    </dsp:sp>
    <dsp:sp modelId="{AD6FCA47-F48F-42B5-AFFA-E465860C8F1A}">
      <dsp:nvSpPr>
        <dsp:cNvPr id="0" name=""/>
        <dsp:cNvSpPr/>
      </dsp:nvSpPr>
      <dsp:spPr>
        <a:xfrm>
          <a:off x="1070589" y="5062628"/>
          <a:ext cx="354316" cy="354316"/>
        </a:xfrm>
        <a:prstGeom prst="ellipse">
          <a:avLst/>
        </a:prstGeom>
        <a:gradFill rotWithShape="0">
          <a:gsLst>
            <a:gs pos="0">
              <a:schemeClr val="accent3">
                <a:tint val="50000"/>
                <a:hueOff val="-1668382"/>
                <a:satOff val="1132"/>
                <a:lumOff val="29"/>
                <a:alphaOff val="0"/>
                <a:tint val="96000"/>
                <a:lumMod val="100000"/>
              </a:schemeClr>
            </a:gs>
            <a:gs pos="78000">
              <a:schemeClr val="accent3">
                <a:tint val="50000"/>
                <a:hueOff val="-1668382"/>
                <a:satOff val="1132"/>
                <a:lumOff val="2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9A2F565-3344-4F18-AE14-3D1E45B3525D}" type="datetimeFigureOut">
              <a:rPr lang="ru-RU" smtClean="0"/>
              <a:t>27.03.2021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DA04E2-F7EB-4877-8E5E-15624363AAE3}" type="slidenum">
              <a:rPr lang="ru-RU" smtClean="0"/>
              <a:t>‹#›</a:t>
            </a:fld>
            <a:endParaRPr lang="ru-RU"/>
          </a:p>
        </p:txBody>
      </p:sp>
    </p:spTree>
    <p:extLst>
      <p:ext uri="{BB962C8B-B14F-4D97-AF65-F5344CB8AC3E}">
        <p14:creationId xmlns:p14="http://schemas.microsoft.com/office/powerpoint/2010/main" val="364340689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A2F565-3344-4F18-AE14-3D1E45B3525D}" type="datetimeFigureOut">
              <a:rPr lang="ru-RU" smtClean="0"/>
              <a:t>27.03.2021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DA04E2-F7EB-4877-8E5E-15624363AAE3}" type="slidenum">
              <a:rPr lang="ru-RU" smtClean="0"/>
              <a:t>‹#›</a:t>
            </a:fld>
            <a:endParaRPr lang="ru-RU"/>
          </a:p>
        </p:txBody>
      </p:sp>
    </p:spTree>
    <p:extLst>
      <p:ext uri="{BB962C8B-B14F-4D97-AF65-F5344CB8AC3E}">
        <p14:creationId xmlns:p14="http://schemas.microsoft.com/office/powerpoint/2010/main" val="165982989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A2F565-3344-4F18-AE14-3D1E45B3525D}" type="datetimeFigureOut">
              <a:rPr lang="ru-RU" smtClean="0"/>
              <a:t>27.03.2021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DA04E2-F7EB-4877-8E5E-15624363AAE3}"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3294378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A2F565-3344-4F18-AE14-3D1E45B3525D}" type="datetimeFigureOut">
              <a:rPr lang="ru-RU" smtClean="0"/>
              <a:t>27.03.2021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DA04E2-F7EB-4877-8E5E-15624363AAE3}" type="slidenum">
              <a:rPr lang="ru-RU" smtClean="0"/>
              <a:t>‹#›</a:t>
            </a:fld>
            <a:endParaRPr lang="ru-RU"/>
          </a:p>
        </p:txBody>
      </p:sp>
    </p:spTree>
    <p:extLst>
      <p:ext uri="{BB962C8B-B14F-4D97-AF65-F5344CB8AC3E}">
        <p14:creationId xmlns:p14="http://schemas.microsoft.com/office/powerpoint/2010/main" val="68708279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A2F565-3344-4F18-AE14-3D1E45B3525D}" type="datetimeFigureOut">
              <a:rPr lang="ru-RU" smtClean="0"/>
              <a:t>27.03.2021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DA04E2-F7EB-4877-8E5E-15624363AAE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753610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A2F565-3344-4F18-AE14-3D1E45B3525D}" type="datetimeFigureOut">
              <a:rPr lang="ru-RU" smtClean="0"/>
              <a:t>27.03.2021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DA04E2-F7EB-4877-8E5E-15624363AAE3}" type="slidenum">
              <a:rPr lang="ru-RU" smtClean="0"/>
              <a:t>‹#›</a:t>
            </a:fld>
            <a:endParaRPr lang="ru-RU"/>
          </a:p>
        </p:txBody>
      </p:sp>
    </p:spTree>
    <p:extLst>
      <p:ext uri="{BB962C8B-B14F-4D97-AF65-F5344CB8AC3E}">
        <p14:creationId xmlns:p14="http://schemas.microsoft.com/office/powerpoint/2010/main" val="153987842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A2F565-3344-4F18-AE14-3D1E45B3525D}" type="datetimeFigureOut">
              <a:rPr lang="ru-RU" smtClean="0"/>
              <a:t>27.03.2021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DA04E2-F7EB-4877-8E5E-15624363AAE3}" type="slidenum">
              <a:rPr lang="ru-RU" smtClean="0"/>
              <a:t>‹#›</a:t>
            </a:fld>
            <a:endParaRPr lang="ru-RU"/>
          </a:p>
        </p:txBody>
      </p:sp>
    </p:spTree>
    <p:extLst>
      <p:ext uri="{BB962C8B-B14F-4D97-AF65-F5344CB8AC3E}">
        <p14:creationId xmlns:p14="http://schemas.microsoft.com/office/powerpoint/2010/main" val="258041153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A2F565-3344-4F18-AE14-3D1E45B3525D}" type="datetimeFigureOut">
              <a:rPr lang="ru-RU" smtClean="0"/>
              <a:t>27.03.2021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DA04E2-F7EB-4877-8E5E-15624363AAE3}" type="slidenum">
              <a:rPr lang="ru-RU" smtClean="0"/>
              <a:t>‹#›</a:t>
            </a:fld>
            <a:endParaRPr lang="ru-RU"/>
          </a:p>
        </p:txBody>
      </p:sp>
    </p:spTree>
    <p:extLst>
      <p:ext uri="{BB962C8B-B14F-4D97-AF65-F5344CB8AC3E}">
        <p14:creationId xmlns:p14="http://schemas.microsoft.com/office/powerpoint/2010/main" val="370266204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A2F565-3344-4F18-AE14-3D1E45B3525D}" type="datetimeFigureOut">
              <a:rPr lang="ru-RU" smtClean="0"/>
              <a:t>27.03.2021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DA04E2-F7EB-4877-8E5E-15624363AAE3}" type="slidenum">
              <a:rPr lang="ru-RU" smtClean="0"/>
              <a:t>‹#›</a:t>
            </a:fld>
            <a:endParaRPr lang="ru-RU"/>
          </a:p>
        </p:txBody>
      </p:sp>
    </p:spTree>
    <p:extLst>
      <p:ext uri="{BB962C8B-B14F-4D97-AF65-F5344CB8AC3E}">
        <p14:creationId xmlns:p14="http://schemas.microsoft.com/office/powerpoint/2010/main" val="373158228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A2F565-3344-4F18-AE14-3D1E45B3525D}" type="datetimeFigureOut">
              <a:rPr lang="ru-RU" smtClean="0"/>
              <a:t>27.03.2021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DA04E2-F7EB-4877-8E5E-15624363AAE3}" type="slidenum">
              <a:rPr lang="ru-RU" smtClean="0"/>
              <a:t>‹#›</a:t>
            </a:fld>
            <a:endParaRPr lang="ru-RU"/>
          </a:p>
        </p:txBody>
      </p:sp>
    </p:spTree>
    <p:extLst>
      <p:ext uri="{BB962C8B-B14F-4D97-AF65-F5344CB8AC3E}">
        <p14:creationId xmlns:p14="http://schemas.microsoft.com/office/powerpoint/2010/main" val="185292645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9A2F565-3344-4F18-AE14-3D1E45B3525D}" type="datetimeFigureOut">
              <a:rPr lang="ru-RU" smtClean="0"/>
              <a:t>27.03.2021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DA04E2-F7EB-4877-8E5E-15624363AAE3}" type="slidenum">
              <a:rPr lang="ru-RU" smtClean="0"/>
              <a:t>‹#›</a:t>
            </a:fld>
            <a:endParaRPr lang="ru-RU"/>
          </a:p>
        </p:txBody>
      </p:sp>
    </p:spTree>
    <p:extLst>
      <p:ext uri="{BB962C8B-B14F-4D97-AF65-F5344CB8AC3E}">
        <p14:creationId xmlns:p14="http://schemas.microsoft.com/office/powerpoint/2010/main" val="238453162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9A2F565-3344-4F18-AE14-3D1E45B3525D}" type="datetimeFigureOut">
              <a:rPr lang="ru-RU" smtClean="0"/>
              <a:t>27.03.2021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FDA04E2-F7EB-4877-8E5E-15624363AAE3}" type="slidenum">
              <a:rPr lang="ru-RU" smtClean="0"/>
              <a:t>‹#›</a:t>
            </a:fld>
            <a:endParaRPr lang="ru-RU"/>
          </a:p>
        </p:txBody>
      </p:sp>
    </p:spTree>
    <p:extLst>
      <p:ext uri="{BB962C8B-B14F-4D97-AF65-F5344CB8AC3E}">
        <p14:creationId xmlns:p14="http://schemas.microsoft.com/office/powerpoint/2010/main" val="172696496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9A2F565-3344-4F18-AE14-3D1E45B3525D}" type="datetimeFigureOut">
              <a:rPr lang="ru-RU" smtClean="0"/>
              <a:t>27.03.2021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FDA04E2-F7EB-4877-8E5E-15624363AAE3}" type="slidenum">
              <a:rPr lang="ru-RU" smtClean="0"/>
              <a:t>‹#›</a:t>
            </a:fld>
            <a:endParaRPr lang="ru-RU"/>
          </a:p>
        </p:txBody>
      </p:sp>
    </p:spTree>
    <p:extLst>
      <p:ext uri="{BB962C8B-B14F-4D97-AF65-F5344CB8AC3E}">
        <p14:creationId xmlns:p14="http://schemas.microsoft.com/office/powerpoint/2010/main" val="288277017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2F565-3344-4F18-AE14-3D1E45B3525D}" type="datetimeFigureOut">
              <a:rPr lang="ru-RU" smtClean="0"/>
              <a:t>27.03.2021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FDA04E2-F7EB-4877-8E5E-15624363AAE3}" type="slidenum">
              <a:rPr lang="ru-RU" smtClean="0"/>
              <a:t>‹#›</a:t>
            </a:fld>
            <a:endParaRPr lang="ru-RU"/>
          </a:p>
        </p:txBody>
      </p:sp>
    </p:spTree>
    <p:extLst>
      <p:ext uri="{BB962C8B-B14F-4D97-AF65-F5344CB8AC3E}">
        <p14:creationId xmlns:p14="http://schemas.microsoft.com/office/powerpoint/2010/main" val="314714935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A2F565-3344-4F18-AE14-3D1E45B3525D}" type="datetimeFigureOut">
              <a:rPr lang="ru-RU" smtClean="0"/>
              <a:t>27.03.2021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DA04E2-F7EB-4877-8E5E-15624363AAE3}" type="slidenum">
              <a:rPr lang="ru-RU" smtClean="0"/>
              <a:t>‹#›</a:t>
            </a:fld>
            <a:endParaRPr lang="ru-RU"/>
          </a:p>
        </p:txBody>
      </p:sp>
    </p:spTree>
    <p:extLst>
      <p:ext uri="{BB962C8B-B14F-4D97-AF65-F5344CB8AC3E}">
        <p14:creationId xmlns:p14="http://schemas.microsoft.com/office/powerpoint/2010/main" val="293502726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A2F565-3344-4F18-AE14-3D1E45B3525D}" type="datetimeFigureOut">
              <a:rPr lang="ru-RU" smtClean="0"/>
              <a:t>27.03.2021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DA04E2-F7EB-4877-8E5E-15624363AAE3}" type="slidenum">
              <a:rPr lang="ru-RU" smtClean="0"/>
              <a:t>‹#›</a:t>
            </a:fld>
            <a:endParaRPr lang="ru-RU"/>
          </a:p>
        </p:txBody>
      </p:sp>
    </p:spTree>
    <p:extLst>
      <p:ext uri="{BB962C8B-B14F-4D97-AF65-F5344CB8AC3E}">
        <p14:creationId xmlns:p14="http://schemas.microsoft.com/office/powerpoint/2010/main" val="269252217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85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A2F565-3344-4F18-AE14-3D1E45B3525D}" type="datetimeFigureOut">
              <a:rPr lang="ru-RU" smtClean="0"/>
              <a:t>27.03.2021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DA04E2-F7EB-4877-8E5E-15624363AAE3}" type="slidenum">
              <a:rPr lang="ru-RU" smtClean="0"/>
              <a:t>‹#›</a:t>
            </a:fld>
            <a:endParaRPr lang="ru-RU"/>
          </a:p>
        </p:txBody>
      </p:sp>
    </p:spTree>
    <p:extLst>
      <p:ext uri="{BB962C8B-B14F-4D97-AF65-F5344CB8AC3E}">
        <p14:creationId xmlns:p14="http://schemas.microsoft.com/office/powerpoint/2010/main" val="25846352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w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Лента лицом вверх 2"/>
          <p:cNvSpPr/>
          <p:nvPr/>
        </p:nvSpPr>
        <p:spPr>
          <a:xfrm>
            <a:off x="95793" y="60960"/>
            <a:ext cx="11443063" cy="4726193"/>
          </a:xfrm>
          <a:prstGeom prst="ribbon2">
            <a:avLst>
              <a:gd name="adj1" fmla="val 19877"/>
              <a:gd name="adj2" fmla="val 75000"/>
            </a:avLst>
          </a:prstGeom>
          <a:solidFill>
            <a:schemeClr val="accent3">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1218718" y="0"/>
            <a:ext cx="9101666" cy="4279900"/>
          </a:xfrm>
        </p:spPr>
        <p:txBody>
          <a:bodyPr>
            <a:noAutofit/>
          </a:bodyPr>
          <a:lstStyle/>
          <a:p>
            <a:pPr algn="ctr" fontAlgn="auto">
              <a:spcBef>
                <a:spcPts val="0"/>
              </a:spcBef>
              <a:spcAft>
                <a:spcPts val="0"/>
              </a:spcAft>
              <a:defRPr/>
            </a:pPr>
            <a:r>
              <a:rPr lang="ru-RU" sz="40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 П</a:t>
            </a:r>
            <a:r>
              <a:rPr lang="uk-UA" sz="40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ортфоліо</a:t>
            </a:r>
            <a:r>
              <a:rPr lang="uk-UA" sz="4000" b="1" dirty="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 </a:t>
            </a:r>
            <a:r>
              <a:rPr lang="uk-UA" sz="40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вчителя </a:t>
            </a:r>
            <a:br>
              <a:rPr lang="uk-UA" sz="40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br>
            <a:r>
              <a:rPr lang="uk-UA" sz="40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початкових </a:t>
            </a:r>
            <a:r>
              <a:rPr lang="uk-UA" sz="4000" b="1" dirty="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класів </a:t>
            </a:r>
            <a:r>
              <a:rPr lang="uk-UA" sz="40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
            </a:r>
            <a:br>
              <a:rPr lang="uk-UA" sz="40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br>
            <a:r>
              <a:rPr lang="uk-UA" sz="40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Воскресенської </a:t>
            </a:r>
            <a:r>
              <a:rPr lang="uk-UA" sz="4000" b="1" dirty="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загальноосвітньої школи  </a:t>
            </a:r>
            <a:r>
              <a:rPr lang="uk-UA" sz="40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
            </a:r>
            <a:br>
              <a:rPr lang="uk-UA" sz="40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br>
            <a:r>
              <a:rPr lang="uk-UA" sz="40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І </a:t>
            </a:r>
            <a:r>
              <a:rPr lang="uk-UA" sz="4000" b="1" dirty="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 ІІІ </a:t>
            </a:r>
            <a:r>
              <a:rPr lang="uk-UA" sz="40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ступенів</a:t>
            </a:r>
            <a:r>
              <a:rPr lang="uk-UA" sz="4000" b="1" dirty="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
            </a:r>
            <a:br>
              <a:rPr lang="uk-UA" sz="4000" b="1" dirty="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br>
            <a:r>
              <a:rPr lang="ru-RU" sz="40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Довгаль Н.І.</a:t>
            </a:r>
            <a:endParaRPr lang="ru-RU" sz="4000" b="1" dirty="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endParaRPr>
          </a:p>
        </p:txBody>
      </p:sp>
      <p:pic>
        <p:nvPicPr>
          <p:cNvPr id="4" name="Picture 3" descr="C:\Documents and Settings\Иятта\Рабочий стол\ЭТО СРОЧНО\Новая папка\755ad610193c.png"/>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9737591" y="4044768"/>
            <a:ext cx="2791861" cy="30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80685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673320029"/>
              </p:ext>
            </p:extLst>
          </p:nvPr>
        </p:nvGraphicFramePr>
        <p:xfrm>
          <a:off x="213360" y="-1104780"/>
          <a:ext cx="11730446" cy="863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811023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191590" y="566058"/>
            <a:ext cx="11260182" cy="5512525"/>
          </a:xfrm>
          <a:prstGeom prst="flowChartAlternateProcess">
            <a:avLst/>
          </a:prstGeom>
          <a:solidFill>
            <a:schemeClr val="accent3">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TextBox 3"/>
          <p:cNvSpPr txBox="1"/>
          <p:nvPr/>
        </p:nvSpPr>
        <p:spPr>
          <a:xfrm>
            <a:off x="803564" y="651164"/>
            <a:ext cx="10834254" cy="6001643"/>
          </a:xfrm>
          <a:prstGeom prst="rect">
            <a:avLst/>
          </a:prstGeom>
          <a:noFill/>
        </p:spPr>
        <p:txBody>
          <a:bodyPr wrap="square" rtlCol="0">
            <a:spAutoFit/>
          </a:bodyPr>
          <a:lstStyle/>
          <a:p>
            <a:pPr indent="342900">
              <a:buNone/>
            </a:pPr>
            <a:r>
              <a:rPr lang="uk-UA" sz="2400" dirty="0">
                <a:solidFill>
                  <a:srgbClr val="C00000"/>
                </a:solidFill>
                <a:latin typeface="Times New Roman" pitchFamily="18" charset="0"/>
                <a:cs typeface="Times New Roman" pitchFamily="18" charset="0"/>
              </a:rPr>
              <a:t>Вивчення педагогічної літератури та власний педагогічний досвід переконують у тому, що активна розумова діяльність учнів у навчальному процесі забезпечується за умов:</a:t>
            </a:r>
          </a:p>
          <a:p>
            <a:pPr lvl="0" indent="342900">
              <a:buNone/>
            </a:pPr>
            <a:r>
              <a:rPr lang="en-US" sz="2400" dirty="0" smtClean="0">
                <a:solidFill>
                  <a:srgbClr val="C00000"/>
                </a:solidFill>
                <a:latin typeface="Times New Roman" pitchFamily="18" charset="0"/>
                <a:cs typeface="Times New Roman" pitchFamily="18" charset="0"/>
              </a:rPr>
              <a:t>- </a:t>
            </a:r>
            <a:r>
              <a:rPr lang="uk-UA" sz="2400" dirty="0" smtClean="0">
                <a:solidFill>
                  <a:srgbClr val="C00000"/>
                </a:solidFill>
                <a:latin typeface="Times New Roman" pitchFamily="18" charset="0"/>
                <a:cs typeface="Times New Roman" pitchFamily="18" charset="0"/>
              </a:rPr>
              <a:t>високої </a:t>
            </a:r>
            <a:r>
              <a:rPr lang="uk-UA" sz="2400" dirty="0">
                <a:solidFill>
                  <a:srgbClr val="C00000"/>
                </a:solidFill>
                <a:latin typeface="Times New Roman" pitchFamily="18" charset="0"/>
                <a:cs typeface="Times New Roman" pitchFamily="18" charset="0"/>
              </a:rPr>
              <a:t>мотивації школярів на навчальну діяльність;</a:t>
            </a:r>
          </a:p>
          <a:p>
            <a:pPr lvl="0" indent="342900">
              <a:buNone/>
            </a:pPr>
            <a:r>
              <a:rPr lang="en-US" sz="2400" dirty="0" smtClean="0">
                <a:solidFill>
                  <a:srgbClr val="C00000"/>
                </a:solidFill>
                <a:latin typeface="Times New Roman" pitchFamily="18" charset="0"/>
                <a:cs typeface="Times New Roman" pitchFamily="18" charset="0"/>
              </a:rPr>
              <a:t>- </a:t>
            </a:r>
            <a:r>
              <a:rPr lang="uk-UA" sz="2400" dirty="0" smtClean="0">
                <a:solidFill>
                  <a:srgbClr val="C00000"/>
                </a:solidFill>
                <a:latin typeface="Times New Roman" pitchFamily="18" charset="0"/>
                <a:cs typeface="Times New Roman" pitchFamily="18" charset="0"/>
              </a:rPr>
              <a:t>створення </a:t>
            </a:r>
            <a:r>
              <a:rPr lang="uk-UA" sz="2400" dirty="0">
                <a:solidFill>
                  <a:srgbClr val="C00000"/>
                </a:solidFill>
                <a:latin typeface="Times New Roman" pitchFamily="18" charset="0"/>
                <a:cs typeface="Times New Roman" pitchFamily="18" charset="0"/>
              </a:rPr>
              <a:t>відповідного навчального середовища; </a:t>
            </a:r>
          </a:p>
          <a:p>
            <a:pPr lvl="0" indent="342900">
              <a:buNone/>
            </a:pPr>
            <a:r>
              <a:rPr lang="en-US" sz="2400" dirty="0" smtClean="0">
                <a:solidFill>
                  <a:srgbClr val="C00000"/>
                </a:solidFill>
                <a:latin typeface="Times New Roman" pitchFamily="18" charset="0"/>
                <a:cs typeface="Times New Roman" pitchFamily="18" charset="0"/>
              </a:rPr>
              <a:t>- </a:t>
            </a:r>
            <a:r>
              <a:rPr lang="uk-UA" sz="2400" dirty="0" smtClean="0">
                <a:solidFill>
                  <a:srgbClr val="C00000"/>
                </a:solidFill>
                <a:latin typeface="Times New Roman" pitchFamily="18" charset="0"/>
                <a:cs typeface="Times New Roman" pitchFamily="18" charset="0"/>
              </a:rPr>
              <a:t>використання </a:t>
            </a:r>
            <a:r>
              <a:rPr lang="uk-UA" sz="2400" dirty="0">
                <a:solidFill>
                  <a:srgbClr val="C00000"/>
                </a:solidFill>
                <a:latin typeface="Times New Roman" pitchFamily="18" charset="0"/>
                <a:cs typeface="Times New Roman" pitchFamily="18" charset="0"/>
              </a:rPr>
              <a:t>педагогічних технологій та методів відповідно до досягнутого рівня та завдань розвитку планів розумової діяльності учнів;</a:t>
            </a:r>
          </a:p>
          <a:p>
            <a:pPr lvl="0" indent="342900">
              <a:buNone/>
            </a:pPr>
            <a:r>
              <a:rPr lang="en-US" sz="2400" dirty="0" smtClean="0">
                <a:solidFill>
                  <a:srgbClr val="C00000"/>
                </a:solidFill>
                <a:latin typeface="Times New Roman" pitchFamily="18" charset="0"/>
                <a:cs typeface="Times New Roman" pitchFamily="18" charset="0"/>
              </a:rPr>
              <a:t>- </a:t>
            </a:r>
            <a:r>
              <a:rPr lang="uk-UA" sz="2400" dirty="0" smtClean="0">
                <a:solidFill>
                  <a:srgbClr val="C00000"/>
                </a:solidFill>
                <a:latin typeface="Times New Roman" pitchFamily="18" charset="0"/>
                <a:cs typeface="Times New Roman" pitchFamily="18" charset="0"/>
              </a:rPr>
              <a:t>залучення </a:t>
            </a:r>
            <a:r>
              <a:rPr lang="uk-UA" sz="2400" dirty="0">
                <a:solidFill>
                  <a:srgbClr val="C00000"/>
                </a:solidFill>
                <a:latin typeface="Times New Roman" pitchFamily="18" charset="0"/>
                <a:cs typeface="Times New Roman" pitchFamily="18" charset="0"/>
              </a:rPr>
              <a:t>школярів до самостійної діяльності, в тому числі проектної та дослідно-пошукової;</a:t>
            </a:r>
          </a:p>
          <a:p>
            <a:pPr lvl="0" indent="342900">
              <a:buNone/>
            </a:pPr>
            <a:r>
              <a:rPr lang="en-US" sz="2400" dirty="0" smtClean="0">
                <a:solidFill>
                  <a:srgbClr val="C00000"/>
                </a:solidFill>
                <a:latin typeface="Times New Roman" pitchFamily="18" charset="0"/>
                <a:cs typeface="Times New Roman" pitchFamily="18" charset="0"/>
              </a:rPr>
              <a:t>- </a:t>
            </a:r>
            <a:r>
              <a:rPr lang="uk-UA" sz="2400" dirty="0" smtClean="0">
                <a:solidFill>
                  <a:srgbClr val="C00000"/>
                </a:solidFill>
                <a:latin typeface="Times New Roman" pitchFamily="18" charset="0"/>
                <a:cs typeface="Times New Roman" pitchFamily="18" charset="0"/>
              </a:rPr>
              <a:t>створення </a:t>
            </a:r>
            <a:r>
              <a:rPr lang="uk-UA" sz="2400" dirty="0">
                <a:solidFill>
                  <a:srgbClr val="C00000"/>
                </a:solidFill>
                <a:latin typeface="Times New Roman" pitchFamily="18" charset="0"/>
                <a:cs typeface="Times New Roman" pitchFamily="18" charset="0"/>
              </a:rPr>
              <a:t>ситуацій успіху в навчальній діяльності;</a:t>
            </a:r>
          </a:p>
          <a:p>
            <a:pPr lvl="0" indent="342900">
              <a:buNone/>
            </a:pPr>
            <a:r>
              <a:rPr lang="en-US" sz="2400" dirty="0" smtClean="0">
                <a:solidFill>
                  <a:srgbClr val="C00000"/>
                </a:solidFill>
                <a:latin typeface="Times New Roman" pitchFamily="18" charset="0"/>
                <a:cs typeface="Times New Roman" pitchFamily="18" charset="0"/>
              </a:rPr>
              <a:t>- </a:t>
            </a:r>
            <a:r>
              <a:rPr lang="uk-UA" sz="2400" dirty="0" smtClean="0">
                <a:solidFill>
                  <a:srgbClr val="C00000"/>
                </a:solidFill>
                <a:latin typeface="Times New Roman" pitchFamily="18" charset="0"/>
                <a:cs typeface="Times New Roman" pitchFamily="18" charset="0"/>
              </a:rPr>
              <a:t>орієнтації </a:t>
            </a:r>
            <a:r>
              <a:rPr lang="uk-UA" sz="2400" dirty="0">
                <a:solidFill>
                  <a:srgbClr val="C00000"/>
                </a:solidFill>
                <a:latin typeface="Times New Roman" pitchFamily="18" charset="0"/>
                <a:cs typeface="Times New Roman" pitchFamily="18" charset="0"/>
              </a:rPr>
              <a:t>навчального процесу на формування компетенцій та досвіду діяльності;</a:t>
            </a:r>
          </a:p>
          <a:p>
            <a:pPr lvl="0" indent="342900">
              <a:buNone/>
            </a:pPr>
            <a:r>
              <a:rPr lang="en-US" sz="2400" dirty="0" smtClean="0">
                <a:solidFill>
                  <a:srgbClr val="C00000"/>
                </a:solidFill>
                <a:latin typeface="Times New Roman" pitchFamily="18" charset="0"/>
                <a:cs typeface="Times New Roman" pitchFamily="18" charset="0"/>
              </a:rPr>
              <a:t>- </a:t>
            </a:r>
            <a:r>
              <a:rPr lang="uk-UA" sz="2400" dirty="0" smtClean="0">
                <a:solidFill>
                  <a:srgbClr val="C00000"/>
                </a:solidFill>
                <a:latin typeface="Times New Roman" pitchFamily="18" charset="0"/>
                <a:cs typeface="Times New Roman" pitchFamily="18" charset="0"/>
              </a:rPr>
              <a:t>забезпечення </a:t>
            </a:r>
            <a:r>
              <a:rPr lang="uk-UA" sz="2400" dirty="0">
                <a:solidFill>
                  <a:srgbClr val="C00000"/>
                </a:solidFill>
                <a:latin typeface="Times New Roman" pitchFamily="18" charset="0"/>
                <a:cs typeface="Times New Roman" pitchFamily="18" charset="0"/>
              </a:rPr>
              <a:t>активної та інтерактивної взаємодії школярів із педагогом та між собою. </a:t>
            </a:r>
          </a:p>
          <a:p>
            <a:endParaRPr lang="uk-UA" sz="4800" b="1" dirty="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120725245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hape 235"/>
          <p:cNvGrpSpPr/>
          <p:nvPr/>
        </p:nvGrpSpPr>
        <p:grpSpPr>
          <a:xfrm>
            <a:off x="1826207" y="1027133"/>
            <a:ext cx="8451850" cy="5786437"/>
            <a:chOff x="0" y="0"/>
            <a:chExt cx="2147483646" cy="2147483646"/>
          </a:xfrm>
        </p:grpSpPr>
        <p:pic>
          <p:nvPicPr>
            <p:cNvPr id="5" name="Shape 236"/>
            <p:cNvPicPr preferRelativeResize="0"/>
            <p:nvPr/>
          </p:nvPicPr>
          <p:blipFill>
            <a:blip r:embed="rId2">
              <a:alphaModFix/>
            </a:blip>
            <a:stretch>
              <a:fillRect/>
            </a:stretch>
          </p:blipFill>
          <p:spPr>
            <a:xfrm>
              <a:off x="737745122" y="544968366"/>
              <a:ext cx="727552524" cy="118879331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hape 237"/>
            <p:cNvSpPr/>
            <p:nvPr/>
          </p:nvSpPr>
          <p:spPr>
            <a:xfrm>
              <a:off x="689787421" y="0"/>
              <a:ext cx="804213636" cy="657027286"/>
            </a:xfrm>
            <a:prstGeom prst="ellipse">
              <a:avLst/>
            </a:prstGeom>
            <a:solidFill>
              <a:srgbClr val="FFC000"/>
            </a:solidFill>
            <a:ln w="9525" cap="rnd"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Font typeface="Arial"/>
                <a:buNone/>
              </a:pPr>
              <a:r>
                <a:rPr lang="uk-UA" sz="1800" b="1" i="0" u="none" strike="noStrike" cap="none" dirty="0">
                  <a:solidFill>
                    <a:schemeClr val="dk1"/>
                  </a:solidFill>
                  <a:latin typeface="Arial"/>
                  <a:ea typeface="Arial"/>
                  <a:cs typeface="Arial"/>
                  <a:sym typeface="Arial"/>
                </a:rPr>
                <a:t>Впроваджую</a:t>
              </a:r>
              <a:endParaRPr sz="18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Font typeface="Arial"/>
                <a:buNone/>
              </a:pPr>
              <a:r>
                <a:rPr lang="uk-UA" sz="1800" b="1" i="0" u="none" strike="noStrike" cap="none" dirty="0">
                  <a:solidFill>
                    <a:schemeClr val="dk1"/>
                  </a:solidFill>
                  <a:latin typeface="Arial"/>
                  <a:ea typeface="Arial"/>
                  <a:cs typeface="Arial"/>
                  <a:sym typeface="Arial"/>
                </a:rPr>
                <a:t>інноваційні методи</a:t>
              </a:r>
              <a:endParaRPr sz="18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Font typeface="Arial"/>
                <a:buNone/>
              </a:pPr>
              <a:r>
                <a:rPr lang="uk-UA" sz="1800" b="1" i="0" u="none" strike="noStrike" cap="none" dirty="0">
                  <a:solidFill>
                    <a:schemeClr val="dk1"/>
                  </a:solidFill>
                  <a:latin typeface="Arial"/>
                  <a:ea typeface="Arial"/>
                  <a:cs typeface="Arial"/>
                  <a:sym typeface="Arial"/>
                </a:rPr>
                <a:t>навчання і виховання</a:t>
              </a:r>
              <a:endParaRPr dirty="0"/>
            </a:p>
          </p:txBody>
        </p:sp>
        <p:sp>
          <p:nvSpPr>
            <p:cNvPr id="7" name="Shape 238"/>
            <p:cNvSpPr/>
            <p:nvPr/>
          </p:nvSpPr>
          <p:spPr>
            <a:xfrm>
              <a:off x="1343270010" y="424194505"/>
              <a:ext cx="804213636" cy="622727972"/>
            </a:xfrm>
            <a:prstGeom prst="ellipse">
              <a:avLst/>
            </a:prstGeom>
            <a:solidFill>
              <a:srgbClr val="FFFF00"/>
            </a:solidFill>
            <a:ln w="9525" cap="rnd"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Font typeface="Arial"/>
                <a:buNone/>
              </a:pPr>
              <a:r>
                <a:rPr lang="uk-UA" sz="1800" b="1" i="0" u="none" strike="noStrike" cap="none">
                  <a:solidFill>
                    <a:schemeClr val="dk1"/>
                  </a:solidFill>
                  <a:latin typeface="Arial"/>
                  <a:ea typeface="Arial"/>
                  <a:cs typeface="Arial"/>
                  <a:sym typeface="Arial"/>
                </a:rPr>
                <a:t>Створюю умови </a:t>
              </a:r>
              <a:endParaRPr sz="1800" b="1" i="0" u="none" strike="noStrike" cap="none">
                <a:solidFill>
                  <a:schemeClr val="dk1"/>
                </a:solidFill>
                <a:latin typeface="Arial"/>
                <a:ea typeface="Arial"/>
                <a:cs typeface="Arial"/>
                <a:sym typeface="Arial"/>
              </a:endParaRPr>
            </a:p>
            <a:p>
              <a:pPr marL="0" marR="0" lvl="0" indent="0" algn="ctr" rtl="0">
                <a:spcBef>
                  <a:spcPts val="0"/>
                </a:spcBef>
                <a:spcAft>
                  <a:spcPts val="0"/>
                </a:spcAft>
                <a:buFont typeface="Arial"/>
                <a:buNone/>
              </a:pPr>
              <a:r>
                <a:rPr lang="uk-UA" sz="1800" b="1" i="0" u="none" strike="noStrike" cap="none">
                  <a:solidFill>
                    <a:schemeClr val="dk1"/>
                  </a:solidFill>
                  <a:latin typeface="Arial"/>
                  <a:ea typeface="Arial"/>
                  <a:cs typeface="Arial"/>
                  <a:sym typeface="Arial"/>
                </a:rPr>
                <a:t>для всебічного</a:t>
              </a:r>
              <a:endParaRPr sz="1800" b="1" i="0" u="none" strike="noStrike" cap="none">
                <a:solidFill>
                  <a:schemeClr val="dk1"/>
                </a:solidFill>
                <a:latin typeface="Arial"/>
                <a:ea typeface="Arial"/>
                <a:cs typeface="Arial"/>
                <a:sym typeface="Arial"/>
              </a:endParaRPr>
            </a:p>
            <a:p>
              <a:pPr marL="0" marR="0" lvl="0" indent="0" algn="ctr" rtl="0">
                <a:spcBef>
                  <a:spcPts val="0"/>
                </a:spcBef>
                <a:spcAft>
                  <a:spcPts val="0"/>
                </a:spcAft>
                <a:buFont typeface="Arial"/>
                <a:buNone/>
              </a:pPr>
              <a:r>
                <a:rPr lang="uk-UA" sz="1800" b="1" i="0" u="none" strike="noStrike" cap="none">
                  <a:solidFill>
                    <a:schemeClr val="dk1"/>
                  </a:solidFill>
                  <a:latin typeface="Arial"/>
                  <a:ea typeface="Arial"/>
                  <a:cs typeface="Arial"/>
                  <a:sym typeface="Arial"/>
                </a:rPr>
                <a:t>розвитку дитини</a:t>
              </a:r>
              <a:endParaRPr/>
            </a:p>
          </p:txBody>
        </p:sp>
        <p:sp>
          <p:nvSpPr>
            <p:cNvPr id="8" name="Shape 239"/>
            <p:cNvSpPr/>
            <p:nvPr/>
          </p:nvSpPr>
          <p:spPr>
            <a:xfrm>
              <a:off x="610205291" y="1524755674"/>
              <a:ext cx="899133744" cy="622727972"/>
            </a:xfrm>
            <a:prstGeom prst="ellipse">
              <a:avLst/>
            </a:prstGeom>
            <a:solidFill>
              <a:srgbClr val="FFFF00"/>
            </a:solidFill>
            <a:ln w="9525" cap="rnd"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Font typeface="Arial"/>
                <a:buNone/>
              </a:pPr>
              <a:r>
                <a:rPr lang="uk-UA" sz="1800" b="1" i="0" u="none" strike="noStrike" cap="none" dirty="0" smtClean="0">
                  <a:solidFill>
                    <a:schemeClr val="dk1"/>
                  </a:solidFill>
                  <a:latin typeface="Arial"/>
                  <a:ea typeface="Arial"/>
                  <a:cs typeface="Arial"/>
                  <a:sym typeface="Arial"/>
                </a:rPr>
                <a:t>Розвиваю </a:t>
              </a:r>
              <a:endParaRPr sz="18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Font typeface="Arial"/>
                <a:buNone/>
              </a:pPr>
              <a:r>
                <a:rPr lang="uk-UA" sz="1800" b="1" i="0" u="none" strike="noStrike" cap="none" dirty="0">
                  <a:solidFill>
                    <a:schemeClr val="dk1"/>
                  </a:solidFill>
                  <a:latin typeface="Arial"/>
                  <a:ea typeface="Arial"/>
                  <a:cs typeface="Arial"/>
                  <a:sym typeface="Arial"/>
                </a:rPr>
                <a:t>творчі здібності</a:t>
              </a:r>
              <a:endParaRPr sz="18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Font typeface="Arial"/>
                <a:buNone/>
              </a:pPr>
              <a:r>
                <a:rPr lang="uk-UA" sz="1800" b="1" i="0" u="none" strike="noStrike" cap="none" dirty="0">
                  <a:solidFill>
                    <a:schemeClr val="dk1"/>
                  </a:solidFill>
                  <a:latin typeface="Arial"/>
                  <a:ea typeface="Arial"/>
                  <a:cs typeface="Arial"/>
                  <a:sym typeface="Arial"/>
                </a:rPr>
                <a:t>учнів</a:t>
              </a:r>
              <a:endParaRPr dirty="0"/>
            </a:p>
          </p:txBody>
        </p:sp>
        <p:sp>
          <p:nvSpPr>
            <p:cNvPr id="9" name="Shape 240"/>
            <p:cNvSpPr/>
            <p:nvPr/>
          </p:nvSpPr>
          <p:spPr>
            <a:xfrm>
              <a:off x="1337757764" y="1078858071"/>
              <a:ext cx="804213636" cy="657027286"/>
            </a:xfrm>
            <a:prstGeom prst="ellipse">
              <a:avLst/>
            </a:prstGeom>
            <a:solidFill>
              <a:srgbClr val="FFC000"/>
            </a:solidFill>
            <a:ln w="9525" cap="rnd"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Font typeface="Arial"/>
                <a:buNone/>
              </a:pPr>
              <a:r>
                <a:rPr lang="uk-UA" sz="1800" b="1" i="0" u="none" strike="noStrike" cap="none">
                  <a:solidFill>
                    <a:schemeClr val="dk1"/>
                  </a:solidFill>
                  <a:latin typeface="Arial"/>
                  <a:ea typeface="Arial"/>
                  <a:cs typeface="Arial"/>
                  <a:sym typeface="Arial"/>
                </a:rPr>
                <a:t>Сприяю</a:t>
              </a:r>
              <a:endParaRPr sz="1800" b="1" i="0" u="none" strike="noStrike" cap="none">
                <a:solidFill>
                  <a:schemeClr val="dk1"/>
                </a:solidFill>
                <a:latin typeface="Arial"/>
                <a:ea typeface="Arial"/>
                <a:cs typeface="Arial"/>
                <a:sym typeface="Arial"/>
              </a:endParaRPr>
            </a:p>
            <a:p>
              <a:pPr marL="0" marR="0" lvl="0" indent="0" algn="ctr" rtl="0">
                <a:spcBef>
                  <a:spcPts val="0"/>
                </a:spcBef>
                <a:spcAft>
                  <a:spcPts val="0"/>
                </a:spcAft>
                <a:buFont typeface="Arial"/>
                <a:buNone/>
              </a:pPr>
              <a:r>
                <a:rPr lang="uk-UA" sz="1800" b="1" i="0" u="none" strike="noStrike" cap="none">
                  <a:solidFill>
                    <a:schemeClr val="dk1"/>
                  </a:solidFill>
                  <a:latin typeface="Arial"/>
                  <a:ea typeface="Arial"/>
                  <a:cs typeface="Arial"/>
                  <a:sym typeface="Arial"/>
                </a:rPr>
                <a:t>самоактуалізації</a:t>
              </a:r>
              <a:endParaRPr sz="1800" b="1" i="0" u="none" strike="noStrike" cap="none">
                <a:solidFill>
                  <a:schemeClr val="dk1"/>
                </a:solidFill>
                <a:latin typeface="Arial"/>
                <a:ea typeface="Arial"/>
                <a:cs typeface="Arial"/>
                <a:sym typeface="Arial"/>
              </a:endParaRPr>
            </a:p>
            <a:p>
              <a:pPr marL="0" marR="0" lvl="0" indent="0" algn="ctr" rtl="0">
                <a:spcBef>
                  <a:spcPts val="0"/>
                </a:spcBef>
                <a:spcAft>
                  <a:spcPts val="0"/>
                </a:spcAft>
                <a:buFont typeface="Arial"/>
                <a:buNone/>
              </a:pPr>
              <a:r>
                <a:rPr lang="uk-UA" sz="1800" b="1" i="0" u="none" strike="noStrike" cap="none">
                  <a:solidFill>
                    <a:schemeClr val="dk1"/>
                  </a:solidFill>
                  <a:latin typeface="Arial"/>
                  <a:ea typeface="Arial"/>
                  <a:cs typeface="Arial"/>
                  <a:sym typeface="Arial"/>
                </a:rPr>
                <a:t>творчого потенціалу</a:t>
              </a:r>
              <a:endParaRPr sz="1800" b="1" i="0" u="none" strike="noStrike" cap="none">
                <a:solidFill>
                  <a:schemeClr val="dk1"/>
                </a:solidFill>
                <a:latin typeface="Arial"/>
                <a:ea typeface="Arial"/>
                <a:cs typeface="Arial"/>
                <a:sym typeface="Arial"/>
              </a:endParaRPr>
            </a:p>
            <a:p>
              <a:pPr marL="0" marR="0" lvl="0" indent="0" algn="ctr" rtl="0">
                <a:spcBef>
                  <a:spcPts val="0"/>
                </a:spcBef>
                <a:spcAft>
                  <a:spcPts val="0"/>
                </a:spcAft>
                <a:buFont typeface="Arial"/>
                <a:buNone/>
              </a:pPr>
              <a:r>
                <a:rPr lang="uk-UA" sz="1800" b="1" i="0" u="none" strike="noStrike" cap="none">
                  <a:solidFill>
                    <a:schemeClr val="dk1"/>
                  </a:solidFill>
                  <a:latin typeface="Arial"/>
                  <a:ea typeface="Arial"/>
                  <a:cs typeface="Arial"/>
                  <a:sym typeface="Arial"/>
                </a:rPr>
                <a:t>учня</a:t>
              </a:r>
              <a:endParaRPr/>
            </a:p>
          </p:txBody>
        </p:sp>
        <p:sp>
          <p:nvSpPr>
            <p:cNvPr id="10" name="Shape 241"/>
            <p:cNvSpPr/>
            <p:nvPr/>
          </p:nvSpPr>
          <p:spPr>
            <a:xfrm>
              <a:off x="36304707" y="397682461"/>
              <a:ext cx="804213636" cy="622727972"/>
            </a:xfrm>
            <a:prstGeom prst="ellipse">
              <a:avLst/>
            </a:prstGeom>
            <a:solidFill>
              <a:srgbClr val="FFFF00"/>
            </a:solidFill>
            <a:ln w="9525" cap="rnd"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Font typeface="Arial"/>
                <a:buNone/>
              </a:pPr>
              <a:r>
                <a:rPr lang="uk-UA" sz="1800" b="1" i="0" u="none" strike="noStrike" cap="none" dirty="0">
                  <a:solidFill>
                    <a:schemeClr val="dk1"/>
                  </a:solidFill>
                  <a:latin typeface="Arial"/>
                  <a:ea typeface="Arial"/>
                  <a:cs typeface="Arial"/>
                  <a:sym typeface="Arial"/>
                </a:rPr>
                <a:t>Здійснюю </a:t>
              </a:r>
              <a:endParaRPr sz="18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Font typeface="Arial"/>
                <a:buNone/>
              </a:pPr>
              <a:r>
                <a:rPr lang="uk-UA" sz="1800" b="1" i="0" u="none" strike="noStrike" cap="none" dirty="0">
                  <a:solidFill>
                    <a:schemeClr val="dk1"/>
                  </a:solidFill>
                  <a:latin typeface="Arial"/>
                  <a:ea typeface="Arial"/>
                  <a:cs typeface="Arial"/>
                  <a:sym typeface="Arial"/>
                </a:rPr>
                <a:t>диференційоване</a:t>
              </a:r>
              <a:endParaRPr sz="18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Font typeface="Arial"/>
                <a:buNone/>
              </a:pPr>
              <a:r>
                <a:rPr lang="uk-UA" sz="1800" b="1" i="0" u="none" strike="noStrike" cap="none" dirty="0">
                  <a:solidFill>
                    <a:schemeClr val="dk1"/>
                  </a:solidFill>
                  <a:latin typeface="Arial"/>
                  <a:ea typeface="Arial"/>
                  <a:cs typeface="Arial"/>
                  <a:sym typeface="Arial"/>
                </a:rPr>
                <a:t>навчання</a:t>
              </a:r>
              <a:endParaRPr dirty="0"/>
            </a:p>
          </p:txBody>
        </p:sp>
        <p:sp>
          <p:nvSpPr>
            <p:cNvPr id="11" name="Shape 242"/>
            <p:cNvSpPr/>
            <p:nvPr/>
          </p:nvSpPr>
          <p:spPr>
            <a:xfrm>
              <a:off x="0" y="1044558329"/>
              <a:ext cx="804213636" cy="657027286"/>
            </a:xfrm>
            <a:prstGeom prst="ellipse">
              <a:avLst/>
            </a:prstGeom>
            <a:solidFill>
              <a:srgbClr val="FFC000"/>
            </a:solidFill>
            <a:ln w="9525" cap="rnd"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Font typeface="Arial"/>
                <a:buNone/>
              </a:pPr>
              <a:r>
                <a:rPr lang="uk-UA" sz="1800" b="1" i="0" u="none" strike="noStrike" cap="none">
                  <a:solidFill>
                    <a:schemeClr val="dk1"/>
                  </a:solidFill>
                  <a:latin typeface="Arial"/>
                  <a:ea typeface="Arial"/>
                  <a:cs typeface="Arial"/>
                  <a:sym typeface="Arial"/>
                </a:rPr>
                <a:t>Приділяю  увагу</a:t>
              </a:r>
              <a:endParaRPr sz="1800" b="1" i="0" u="none" strike="noStrike" cap="none">
                <a:solidFill>
                  <a:schemeClr val="dk1"/>
                </a:solidFill>
                <a:latin typeface="Arial"/>
                <a:ea typeface="Arial"/>
                <a:cs typeface="Arial"/>
                <a:sym typeface="Arial"/>
              </a:endParaRPr>
            </a:p>
            <a:p>
              <a:pPr marL="0" marR="0" lvl="0" indent="0" algn="ctr" rtl="0">
                <a:spcBef>
                  <a:spcPts val="0"/>
                </a:spcBef>
                <a:spcAft>
                  <a:spcPts val="0"/>
                </a:spcAft>
                <a:buFont typeface="Arial"/>
                <a:buNone/>
              </a:pPr>
              <a:r>
                <a:rPr lang="uk-UA" sz="1800" b="1" i="0" u="none" strike="noStrike" cap="none">
                  <a:solidFill>
                    <a:schemeClr val="dk1"/>
                  </a:solidFill>
                  <a:latin typeface="Arial"/>
                  <a:ea typeface="Arial"/>
                  <a:cs typeface="Arial"/>
                  <a:sym typeface="Arial"/>
                </a:rPr>
                <a:t>самоосвіті вчителя </a:t>
              </a:r>
              <a:endParaRPr sz="1800" b="1" i="0" u="none" strike="noStrike" cap="none">
                <a:solidFill>
                  <a:schemeClr val="dk1"/>
                </a:solidFill>
                <a:latin typeface="Arial"/>
                <a:ea typeface="Arial"/>
                <a:cs typeface="Arial"/>
                <a:sym typeface="Arial"/>
              </a:endParaRPr>
            </a:p>
            <a:p>
              <a:pPr marL="0" marR="0" lvl="0" indent="0" algn="ctr" rtl="0">
                <a:spcBef>
                  <a:spcPts val="0"/>
                </a:spcBef>
                <a:spcAft>
                  <a:spcPts val="0"/>
                </a:spcAft>
                <a:buFont typeface="Arial"/>
                <a:buNone/>
              </a:pPr>
              <a:r>
                <a:rPr lang="uk-UA" sz="1800" b="1" i="0" u="none" strike="noStrike" cap="none">
                  <a:solidFill>
                    <a:schemeClr val="dk1"/>
                  </a:solidFill>
                  <a:latin typeface="Arial"/>
                  <a:ea typeface="Arial"/>
                  <a:cs typeface="Arial"/>
                  <a:sym typeface="Arial"/>
                </a:rPr>
                <a:t>і учня</a:t>
              </a:r>
              <a:endParaRPr/>
            </a:p>
          </p:txBody>
        </p:sp>
      </p:grpSp>
      <p:sp>
        <p:nvSpPr>
          <p:cNvPr id="12" name="TextBox 11"/>
          <p:cNvSpPr txBox="1"/>
          <p:nvPr/>
        </p:nvSpPr>
        <p:spPr>
          <a:xfrm>
            <a:off x="2204032" y="115173"/>
            <a:ext cx="7696200" cy="830997"/>
          </a:xfrm>
          <a:prstGeom prst="rect">
            <a:avLst/>
          </a:prstGeom>
          <a:noFill/>
        </p:spPr>
        <p:txBody>
          <a:bodyPr wrap="square" rtlCol="0">
            <a:spAutoFit/>
          </a:bodyPr>
          <a:lstStyle/>
          <a:p>
            <a:pPr algn="ctr"/>
            <a:r>
              <a:rPr lang="uk-UA" sz="4800" b="1" u="sng" dirty="0" smtClean="0">
                <a:ln w="9525">
                  <a:solidFill>
                    <a:srgbClr val="FF0000"/>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rPr>
              <a:t>Напрямки роботи</a:t>
            </a:r>
            <a:endParaRPr lang="ru-RU" sz="4800" b="1" u="sng" dirty="0">
              <a:ln w="9525">
                <a:solidFill>
                  <a:srgbClr val="FF0000"/>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56058324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s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05064" y="760512"/>
            <a:ext cx="7200900" cy="5688012"/>
          </a:xfrm>
          <a:prstGeom prst="rect">
            <a:avLst/>
          </a:prstGeom>
          <a:noFill/>
        </p:spPr>
      </p:pic>
      <p:sp>
        <p:nvSpPr>
          <p:cNvPr id="5" name="TextBox 4"/>
          <p:cNvSpPr txBox="1"/>
          <p:nvPr/>
        </p:nvSpPr>
        <p:spPr>
          <a:xfrm>
            <a:off x="4363017" y="1562566"/>
            <a:ext cx="2520280" cy="830997"/>
          </a:xfrm>
          <a:prstGeom prst="rect">
            <a:avLst/>
          </a:prstGeom>
          <a:noFill/>
        </p:spPr>
        <p:txBody>
          <a:bodyPr wrap="square" rtlCol="0">
            <a:spAutoFit/>
          </a:bodyPr>
          <a:lstStyle/>
          <a:p>
            <a:r>
              <a:rPr lang="uk-UA" sz="2400" b="1" dirty="0" smtClean="0">
                <a:ln w="12700">
                  <a:solidFill>
                    <a:srgbClr val="00B050"/>
                  </a:solidFill>
                  <a:prstDash val="solid"/>
                </a:ln>
                <a:solidFill>
                  <a:srgbClr val="24DAD6"/>
                </a:solidFill>
              </a:rPr>
              <a:t>Розвивальне навчання</a:t>
            </a:r>
            <a:endParaRPr lang="ru-RU" sz="2400" b="1" dirty="0">
              <a:ln w="12700">
                <a:solidFill>
                  <a:srgbClr val="00B050"/>
                </a:solidFill>
                <a:prstDash val="solid"/>
              </a:ln>
              <a:solidFill>
                <a:srgbClr val="24DAD6"/>
              </a:solidFill>
            </a:endParaRPr>
          </a:p>
        </p:txBody>
      </p:sp>
      <p:sp>
        <p:nvSpPr>
          <p:cNvPr id="6" name="TextBox 5"/>
          <p:cNvSpPr txBox="1"/>
          <p:nvPr/>
        </p:nvSpPr>
        <p:spPr>
          <a:xfrm>
            <a:off x="4795168" y="2624394"/>
            <a:ext cx="2520280" cy="830997"/>
          </a:xfrm>
          <a:prstGeom prst="rect">
            <a:avLst/>
          </a:prstGeom>
          <a:noFill/>
        </p:spPr>
        <p:txBody>
          <a:bodyPr wrap="square" rtlCol="0">
            <a:spAutoFit/>
          </a:bodyPr>
          <a:lstStyle/>
          <a:p>
            <a:pPr algn="ctr"/>
            <a:r>
              <a:rPr lang="uk-UA" sz="2400" b="1" dirty="0" smtClean="0">
                <a:ln w="12700">
                  <a:solidFill>
                    <a:srgbClr val="00B050"/>
                  </a:solidFill>
                  <a:prstDash val="solid"/>
                </a:ln>
                <a:solidFill>
                  <a:srgbClr val="24DAD6"/>
                </a:solidFill>
              </a:rPr>
              <a:t>Проектне навчання</a:t>
            </a:r>
            <a:endParaRPr lang="ru-RU" sz="2400" b="1" dirty="0">
              <a:ln w="12700">
                <a:solidFill>
                  <a:srgbClr val="00B050"/>
                </a:solidFill>
                <a:prstDash val="solid"/>
              </a:ln>
              <a:solidFill>
                <a:srgbClr val="24DAD6"/>
              </a:solidFill>
            </a:endParaRPr>
          </a:p>
        </p:txBody>
      </p:sp>
      <p:sp>
        <p:nvSpPr>
          <p:cNvPr id="7" name="TextBox 6"/>
          <p:cNvSpPr txBox="1"/>
          <p:nvPr/>
        </p:nvSpPr>
        <p:spPr>
          <a:xfrm>
            <a:off x="4795168" y="3797796"/>
            <a:ext cx="2304256" cy="830997"/>
          </a:xfrm>
          <a:prstGeom prst="rect">
            <a:avLst/>
          </a:prstGeom>
          <a:noFill/>
        </p:spPr>
        <p:txBody>
          <a:bodyPr wrap="square" rtlCol="0">
            <a:spAutoFit/>
          </a:bodyPr>
          <a:lstStyle/>
          <a:p>
            <a:pPr algn="r"/>
            <a:r>
              <a:rPr lang="uk-UA" sz="2400" b="1" dirty="0" smtClean="0">
                <a:ln w="12700">
                  <a:solidFill>
                    <a:srgbClr val="00B050"/>
                  </a:solidFill>
                  <a:prstDash val="solid"/>
                </a:ln>
                <a:solidFill>
                  <a:srgbClr val="24DAD6"/>
                </a:solidFill>
              </a:rPr>
              <a:t>Інтерактивні методи</a:t>
            </a:r>
            <a:endParaRPr lang="ru-RU" sz="2400" b="1" dirty="0">
              <a:ln w="12700">
                <a:solidFill>
                  <a:srgbClr val="00B050"/>
                </a:solidFill>
                <a:prstDash val="solid"/>
              </a:ln>
              <a:solidFill>
                <a:srgbClr val="24DAD6"/>
              </a:solidFill>
            </a:endParaRPr>
          </a:p>
        </p:txBody>
      </p:sp>
      <p:sp>
        <p:nvSpPr>
          <p:cNvPr id="8" name="TextBox 7"/>
          <p:cNvSpPr txBox="1"/>
          <p:nvPr/>
        </p:nvSpPr>
        <p:spPr>
          <a:xfrm>
            <a:off x="573634" y="114182"/>
            <a:ext cx="6631880" cy="707886"/>
          </a:xfrm>
          <a:prstGeom prst="rect">
            <a:avLst/>
          </a:prstGeom>
          <a:noFill/>
        </p:spPr>
        <p:txBody>
          <a:bodyPr wrap="square" rtlCol="0">
            <a:spAutoFit/>
          </a:bodyPr>
          <a:lstStyle/>
          <a:p>
            <a:r>
              <a:rPr lang="uk-UA" sz="4000" b="1" dirty="0" smtClean="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rPr>
              <a:t>Інноваційні технології</a:t>
            </a:r>
            <a:endParaRPr lang="ru-RU" sz="4000" b="1" dirty="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256594333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0" y="134020"/>
            <a:ext cx="7358063" cy="714375"/>
          </a:xfrm>
          <a:prstGeom prst="rect">
            <a:avLst/>
          </a:prstGeom>
          <a:noFill/>
        </p:spPr>
        <p:txBody>
          <a:bodyPr wrap="square" numCol="1"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000" b="1" u="none" strike="noStrike" kern="1200" cap="none" spc="0" normalizeH="0" baseline="0" noProof="0" dirty="0" smtClean="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uLnTx/>
                <a:uFillTx/>
                <a:latin typeface="+mj-lt"/>
                <a:ea typeface="+mj-ea"/>
                <a:cs typeface="+mj-cs"/>
              </a:rPr>
              <a:t>Інтерактивні   технології</a:t>
            </a:r>
            <a:endParaRPr kumimoji="0" lang="ru-RU" sz="4000" b="1" u="none" strike="noStrike" kern="1200" cap="none" spc="0" normalizeH="0" baseline="0" noProof="0" dirty="0" smtClean="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uLnTx/>
              <a:uFillTx/>
              <a:latin typeface="+mj-lt"/>
              <a:ea typeface="+mj-ea"/>
              <a:cs typeface="+mj-cs"/>
            </a:endParaRPr>
          </a:p>
        </p:txBody>
      </p:sp>
      <p:graphicFrame>
        <p:nvGraphicFramePr>
          <p:cNvPr id="12" name="Схема 11"/>
          <p:cNvGraphicFramePr/>
          <p:nvPr>
            <p:extLst>
              <p:ext uri="{D42A27DB-BD31-4B8C-83A1-F6EECF244321}">
                <p14:modId xmlns:p14="http://schemas.microsoft.com/office/powerpoint/2010/main" val="1112882136"/>
              </p:ext>
            </p:extLst>
          </p:nvPr>
        </p:nvGraphicFramePr>
        <p:xfrm>
          <a:off x="6098903" y="848395"/>
          <a:ext cx="692041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descr="MC900237558[1]"/>
          <p:cNvPicPr>
            <a:picLocks noChangeAspect="1" noChangeArrowheads="1"/>
          </p:cNvPicPr>
          <p:nvPr/>
        </p:nvPicPr>
        <p:blipFill>
          <a:blip r:embed="rId7" cstate="print"/>
          <a:srcRect/>
          <a:stretch>
            <a:fillRect/>
          </a:stretch>
        </p:blipFill>
        <p:spPr bwMode="auto">
          <a:xfrm>
            <a:off x="934579" y="961606"/>
            <a:ext cx="3960813" cy="5002212"/>
          </a:xfrm>
          <a:prstGeom prst="rect">
            <a:avLst/>
          </a:prstGeom>
          <a:noFill/>
        </p:spPr>
      </p:pic>
    </p:spTree>
    <p:extLst>
      <p:ext uri="{BB962C8B-B14F-4D97-AF65-F5344CB8AC3E}">
        <p14:creationId xmlns:p14="http://schemas.microsoft.com/office/powerpoint/2010/main" val="191706102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0824" y="0"/>
            <a:ext cx="11821391" cy="707886"/>
          </a:xfrm>
          <a:prstGeom prst="rect">
            <a:avLst/>
          </a:prstGeom>
          <a:noFill/>
        </p:spPr>
        <p:txBody>
          <a:bodyPr wrap="square" rtlCol="0">
            <a:spAutoFit/>
          </a:bodyPr>
          <a:lstStyle/>
          <a:p>
            <a:pPr algn="ctr"/>
            <a:r>
              <a:rPr lang="uk-UA" sz="4000" dirty="0">
                <a:latin typeface="Gungsuh" panose="02030600000101010101" pitchFamily="18" charset="-127"/>
                <a:ea typeface="Gungsuh" panose="02030600000101010101" pitchFamily="18" charset="-127"/>
              </a:rPr>
              <a:t> </a:t>
            </a:r>
            <a:r>
              <a:rPr lang="uk-UA" sz="4000" dirty="0" smtClean="0">
                <a:latin typeface="Gungsuh" panose="02030600000101010101" pitchFamily="18" charset="-127"/>
                <a:ea typeface="Gungsuh" panose="02030600000101010101" pitchFamily="18" charset="-127"/>
              </a:rPr>
              <a:t>             </a:t>
            </a:r>
            <a:r>
              <a:rPr lang="uk-UA" sz="4000" b="1" dirty="0" smtClean="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panose="02030600000101010101" pitchFamily="18" charset="-127"/>
                <a:ea typeface="Gungsuh" panose="02030600000101010101" pitchFamily="18" charset="-127"/>
              </a:rPr>
              <a:t>Професійне  зростання</a:t>
            </a:r>
            <a:endParaRPr lang="uk-UA" sz="4000" b="1" dirty="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panose="02030600000101010101" pitchFamily="18" charset="-127"/>
              <a:ea typeface="Gungsuh" panose="02030600000101010101" pitchFamily="18" charset="-127"/>
            </a:endParaRPr>
          </a:p>
        </p:txBody>
      </p:sp>
      <p:pic>
        <p:nvPicPr>
          <p:cNvPr id="2" name="Рисунок 1"/>
          <p:cNvPicPr>
            <a:picLocks noChangeAspect="1"/>
          </p:cNvPicPr>
          <p:nvPr/>
        </p:nvPicPr>
        <p:blipFill rotWithShape="1">
          <a:blip r:embed="rId2"/>
          <a:srcRect t="432" b="-1"/>
          <a:stretch/>
        </p:blipFill>
        <p:spPr>
          <a:xfrm>
            <a:off x="6349231" y="905691"/>
            <a:ext cx="5672408" cy="3977954"/>
          </a:xfrm>
          <a:prstGeom prst="round2DiagRect">
            <a:avLst>
              <a:gd name="adj1" fmla="val 15701"/>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Рисунок 2"/>
          <p:cNvPicPr>
            <a:picLocks noChangeAspect="1"/>
          </p:cNvPicPr>
          <p:nvPr/>
        </p:nvPicPr>
        <p:blipFill>
          <a:blip r:embed="rId3"/>
          <a:stretch>
            <a:fillRect/>
          </a:stretch>
        </p:blipFill>
        <p:spPr>
          <a:xfrm>
            <a:off x="314960" y="905691"/>
            <a:ext cx="5643254" cy="39779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20392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8584" y="74023"/>
            <a:ext cx="11821391" cy="707886"/>
          </a:xfrm>
          <a:prstGeom prst="rect">
            <a:avLst/>
          </a:prstGeom>
          <a:noFill/>
        </p:spPr>
        <p:txBody>
          <a:bodyPr wrap="square" rtlCol="0">
            <a:spAutoFit/>
          </a:bodyPr>
          <a:lstStyle/>
          <a:p>
            <a:pPr algn="ctr"/>
            <a:r>
              <a:rPr lang="uk-UA" sz="4000" dirty="0">
                <a:latin typeface="Gungsuh" panose="02030600000101010101" pitchFamily="18" charset="-127"/>
                <a:ea typeface="Gungsuh" panose="02030600000101010101" pitchFamily="18" charset="-127"/>
              </a:rPr>
              <a:t> </a:t>
            </a:r>
            <a:r>
              <a:rPr lang="uk-UA" sz="4000" dirty="0" smtClean="0">
                <a:latin typeface="Gungsuh" panose="02030600000101010101" pitchFamily="18" charset="-127"/>
                <a:ea typeface="Gungsuh" panose="02030600000101010101" pitchFamily="18" charset="-127"/>
              </a:rPr>
              <a:t>             </a:t>
            </a:r>
            <a:r>
              <a:rPr lang="uk-UA" sz="4000" b="1" dirty="0" smtClean="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panose="02030600000101010101" pitchFamily="18" charset="-127"/>
                <a:ea typeface="Gungsuh" panose="02030600000101010101" pitchFamily="18" charset="-127"/>
              </a:rPr>
              <a:t>Професійне  зростання</a:t>
            </a:r>
            <a:endParaRPr lang="uk-UA" sz="4000" b="1" dirty="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panose="02030600000101010101" pitchFamily="18" charset="-127"/>
              <a:ea typeface="Gungsuh" panose="02030600000101010101" pitchFamily="18" charset="-127"/>
            </a:endParaRPr>
          </a:p>
        </p:txBody>
      </p:sp>
      <p:pic>
        <p:nvPicPr>
          <p:cNvPr id="5" name="Рисунок 4"/>
          <p:cNvPicPr>
            <a:picLocks noChangeAspect="1"/>
          </p:cNvPicPr>
          <p:nvPr/>
        </p:nvPicPr>
        <p:blipFill>
          <a:blip r:embed="rId2"/>
          <a:stretch>
            <a:fillRect/>
          </a:stretch>
        </p:blipFill>
        <p:spPr>
          <a:xfrm>
            <a:off x="193039" y="948712"/>
            <a:ext cx="5799992" cy="409354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Рисунок 7"/>
          <p:cNvPicPr>
            <a:picLocks noChangeAspect="1"/>
          </p:cNvPicPr>
          <p:nvPr/>
        </p:nvPicPr>
        <p:blipFill>
          <a:blip r:embed="rId3"/>
          <a:stretch>
            <a:fillRect/>
          </a:stretch>
        </p:blipFill>
        <p:spPr>
          <a:xfrm>
            <a:off x="6294065" y="948711"/>
            <a:ext cx="5806361" cy="409355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92143068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73399" y="1011576"/>
            <a:ext cx="7117950" cy="50170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528584" y="74023"/>
            <a:ext cx="11821391" cy="707886"/>
          </a:xfrm>
          <a:prstGeom prst="rect">
            <a:avLst/>
          </a:prstGeom>
          <a:noFill/>
        </p:spPr>
        <p:txBody>
          <a:bodyPr wrap="square" rtlCol="0">
            <a:spAutoFit/>
          </a:bodyPr>
          <a:lstStyle/>
          <a:p>
            <a:pPr algn="ctr"/>
            <a:r>
              <a:rPr lang="uk-UA" sz="4000" dirty="0">
                <a:latin typeface="Gungsuh" panose="02030600000101010101" pitchFamily="18" charset="-127"/>
                <a:ea typeface="Gungsuh" panose="02030600000101010101" pitchFamily="18" charset="-127"/>
              </a:rPr>
              <a:t> </a:t>
            </a:r>
            <a:r>
              <a:rPr lang="uk-UA" sz="4000" dirty="0" smtClean="0">
                <a:latin typeface="Gungsuh" panose="02030600000101010101" pitchFamily="18" charset="-127"/>
                <a:ea typeface="Gungsuh" panose="02030600000101010101" pitchFamily="18" charset="-127"/>
              </a:rPr>
              <a:t>             </a:t>
            </a:r>
            <a:r>
              <a:rPr lang="uk-UA" sz="4000" b="1" dirty="0" smtClean="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panose="02030600000101010101" pitchFamily="18" charset="-127"/>
                <a:ea typeface="Gungsuh" panose="02030600000101010101" pitchFamily="18" charset="-127"/>
              </a:rPr>
              <a:t>Професійне  зростання</a:t>
            </a:r>
            <a:endParaRPr lang="uk-UA" sz="4000" b="1" dirty="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panose="02030600000101010101" pitchFamily="18" charset="-127"/>
              <a:ea typeface="Gungsuh" panose="02030600000101010101" pitchFamily="18" charset="-127"/>
            </a:endParaRPr>
          </a:p>
        </p:txBody>
      </p:sp>
      <p:pic>
        <p:nvPicPr>
          <p:cNvPr id="1026" name="Picture 2" descr="ᐈ Мудрая сова фото, рисунки сова ученая | скачать на Deposit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74" y="1435261"/>
            <a:ext cx="2904849" cy="41696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047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ая прямоугольная выноска 2"/>
          <p:cNvSpPr/>
          <p:nvPr/>
        </p:nvSpPr>
        <p:spPr>
          <a:xfrm>
            <a:off x="314053" y="1345158"/>
            <a:ext cx="4162154" cy="1515292"/>
          </a:xfrm>
          <a:prstGeom prst="wedgeRoundRectCallout">
            <a:avLst>
              <a:gd name="adj1" fmla="val -20833"/>
              <a:gd name="adj2" fmla="val 71695"/>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ight"/>
              <a:lightRig rig="threePt" dir="t"/>
            </a:scene3d>
          </a:bodyPr>
          <a:lstStyle/>
          <a:p>
            <a:pPr algn="ctr"/>
            <a:endParaRPr lang="uk-UA">
              <a:ln w="28575">
                <a:solidFill>
                  <a:srgbClr val="002060"/>
                </a:solidFill>
              </a:ln>
            </a:endParaRPr>
          </a:p>
        </p:txBody>
      </p:sp>
      <p:sp>
        <p:nvSpPr>
          <p:cNvPr id="2" name="Заголовок 1"/>
          <p:cNvSpPr>
            <a:spLocks noGrp="1"/>
          </p:cNvSpPr>
          <p:nvPr>
            <p:ph type="title"/>
          </p:nvPr>
        </p:nvSpPr>
        <p:spPr>
          <a:xfrm>
            <a:off x="1477434" y="121073"/>
            <a:ext cx="8596668" cy="1320800"/>
          </a:xfrm>
        </p:spPr>
        <p:txBody>
          <a:bodyPr>
            <a:normAutofit/>
          </a:bodyPr>
          <a:lstStyle/>
          <a:p>
            <a:pPr algn="ctr"/>
            <a:r>
              <a:rPr lang="uk-UA" sz="4800" b="1" dirty="0" smtClean="0">
                <a:ln w="9525">
                  <a:solidFill>
                    <a:srgbClr val="FF0000"/>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rPr>
              <a:t>Я- класний керівник</a:t>
            </a:r>
            <a:endParaRPr lang="ru-RU" sz="4800" b="1" dirty="0">
              <a:ln w="9525">
                <a:solidFill>
                  <a:srgbClr val="FF0000"/>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293" y="3371890"/>
            <a:ext cx="4743995" cy="31626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473293" y="1465629"/>
            <a:ext cx="3843673" cy="1200329"/>
          </a:xfrm>
          <a:prstGeom prst="rect">
            <a:avLst/>
          </a:prstGeom>
          <a:noFill/>
        </p:spPr>
        <p:txBody>
          <a:bodyPr wrap="square" rtlCol="0">
            <a:spAutoFit/>
            <a:scene3d>
              <a:camera prst="perspectiveRight"/>
              <a:lightRig rig="threePt" dir="t"/>
            </a:scene3d>
            <a:sp3d extrusionH="57150">
              <a:bevelT h="25400" prst="softRound"/>
            </a:sp3d>
          </a:bodyPr>
          <a:lstStyle/>
          <a:p>
            <a:pPr algn="ctr"/>
            <a:r>
              <a:rPr lang="uk-UA" sz="3600" b="1" dirty="0" smtClean="0">
                <a:ln>
                  <a:solidFill>
                    <a:srgbClr val="002060"/>
                  </a:solidFill>
                </a:ln>
                <a:solidFill>
                  <a:srgbClr val="24DAD6"/>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Ми такі одні </a:t>
            </a:r>
          </a:p>
          <a:p>
            <a:pPr algn="ctr"/>
            <a:r>
              <a:rPr lang="uk-UA" sz="3600" b="1" dirty="0" smtClean="0">
                <a:ln>
                  <a:solidFill>
                    <a:srgbClr val="002060"/>
                  </a:solidFill>
                </a:ln>
                <a:solidFill>
                  <a:srgbClr val="24DAD6"/>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лише у вас!</a:t>
            </a:r>
            <a:endParaRPr lang="ru-RU" sz="3600" b="1" dirty="0">
              <a:ln>
                <a:solidFill>
                  <a:srgbClr val="002060"/>
                </a:solidFill>
              </a:ln>
              <a:solidFill>
                <a:srgbClr val="24DAD6"/>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endParaRPr>
          </a:p>
        </p:txBody>
      </p:sp>
      <p:pic>
        <p:nvPicPr>
          <p:cNvPr id="9" name="Рисунок 8"/>
          <p:cNvPicPr/>
          <p:nvPr/>
        </p:nvPicPr>
        <p:blipFill>
          <a:blip r:embed="rId3"/>
          <a:stretch>
            <a:fillRect/>
          </a:stretch>
        </p:blipFill>
        <p:spPr>
          <a:xfrm>
            <a:off x="9381072" y="604702"/>
            <a:ext cx="2476500" cy="3314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p:cNvPicPr/>
          <p:nvPr/>
        </p:nvPicPr>
        <p:blipFill>
          <a:blip r:embed="rId4"/>
          <a:stretch>
            <a:fillRect/>
          </a:stretch>
        </p:blipFill>
        <p:spPr>
          <a:xfrm>
            <a:off x="5174297" y="1108929"/>
            <a:ext cx="3809365" cy="214249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Рисунок 10"/>
          <p:cNvPicPr/>
          <p:nvPr/>
        </p:nvPicPr>
        <p:blipFill>
          <a:blip r:embed="rId5"/>
          <a:stretch>
            <a:fillRect/>
          </a:stretch>
        </p:blipFill>
        <p:spPr>
          <a:xfrm>
            <a:off x="5640751" y="4192418"/>
            <a:ext cx="4287021" cy="23551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9175821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скругленными противолежащими углами 1"/>
          <p:cNvSpPr/>
          <p:nvPr/>
        </p:nvSpPr>
        <p:spPr>
          <a:xfrm>
            <a:off x="1027611" y="1689463"/>
            <a:ext cx="9596846" cy="4963885"/>
          </a:xfrm>
          <a:prstGeom prst="round2DiagRect">
            <a:avLst/>
          </a:prstGeom>
          <a:solidFill>
            <a:schemeClr val="accent3">
              <a:lumMod val="60000"/>
              <a:lumOff val="4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TextBox 3"/>
          <p:cNvSpPr txBox="1"/>
          <p:nvPr/>
        </p:nvSpPr>
        <p:spPr>
          <a:xfrm>
            <a:off x="1097279" y="124823"/>
            <a:ext cx="9173029" cy="646331"/>
          </a:xfrm>
          <a:prstGeom prst="rect">
            <a:avLst/>
          </a:prstGeom>
          <a:noFill/>
        </p:spPr>
        <p:txBody>
          <a:bodyPr wrap="square" rtlCol="0">
            <a:spAutoFit/>
          </a:bodyPr>
          <a:lstStyle/>
          <a:p>
            <a:pPr algn="ctr"/>
            <a:r>
              <a:rPr lang="uk-UA" sz="3600" b="1" dirty="0" smtClean="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panose="02030600000101010101" pitchFamily="18" charset="-127"/>
                <a:ea typeface="Gungsuh" panose="02030600000101010101" pitchFamily="18" charset="-127"/>
              </a:rPr>
              <a:t>Завдання  виховної  роботи  з  класом</a:t>
            </a:r>
            <a:endParaRPr lang="ru-RU" sz="3600" b="1" dirty="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panose="02030600000101010101" pitchFamily="18" charset="-127"/>
              <a:ea typeface="Gungsuh" panose="02030600000101010101" pitchFamily="18" charset="-127"/>
            </a:endParaRPr>
          </a:p>
        </p:txBody>
      </p:sp>
      <p:sp>
        <p:nvSpPr>
          <p:cNvPr id="5" name="TextBox 4"/>
          <p:cNvSpPr txBox="1"/>
          <p:nvPr/>
        </p:nvSpPr>
        <p:spPr>
          <a:xfrm>
            <a:off x="1187270" y="2026194"/>
            <a:ext cx="9593942" cy="4401205"/>
          </a:xfrm>
          <a:prstGeom prst="rect">
            <a:avLst/>
          </a:prstGeom>
          <a:noFill/>
        </p:spPr>
        <p:txBody>
          <a:bodyPr wrap="square" rtlCol="0">
            <a:spAutoFit/>
          </a:bodyPr>
          <a:lstStyle/>
          <a:p>
            <a:pPr marL="285750" indent="-285750">
              <a:buFont typeface="Wingdings" panose="05000000000000000000" pitchFamily="2" charset="2"/>
              <a:buChar char="v"/>
            </a:pPr>
            <a:r>
              <a:rPr lang="uk-UA" sz="2000" dirty="0" smtClean="0">
                <a:solidFill>
                  <a:srgbClr val="002060"/>
                </a:solidFill>
                <a:latin typeface="Gungsuh" panose="02030600000101010101" pitchFamily="18" charset="-127"/>
                <a:ea typeface="Gungsuh" panose="02030600000101010101" pitchFamily="18" charset="-127"/>
              </a:rPr>
              <a:t>Утвердження  в  свідомості  й  почуттях  особистості  патріотичних  цінностей,  переконань  і  поваги  до  культурного  та  історичного  минулого  України.</a:t>
            </a:r>
          </a:p>
          <a:p>
            <a:pPr marL="285750" indent="-285750">
              <a:buFont typeface="Wingdings" panose="05000000000000000000" pitchFamily="2" charset="2"/>
              <a:buChar char="v"/>
            </a:pPr>
            <a:r>
              <a:rPr lang="uk-UA" sz="2000" dirty="0" smtClean="0">
                <a:solidFill>
                  <a:srgbClr val="002060"/>
                </a:solidFill>
                <a:latin typeface="Gungsuh" panose="02030600000101010101" pitchFamily="18" charset="-127"/>
                <a:ea typeface="Gungsuh" panose="02030600000101010101" pitchFamily="18" charset="-127"/>
              </a:rPr>
              <a:t>Виховання  поваги  до  Конституції  України,  Законів  України,  державної  символіки.</a:t>
            </a:r>
          </a:p>
          <a:p>
            <a:pPr marL="285750" indent="-285750">
              <a:buFont typeface="Wingdings" panose="05000000000000000000" pitchFamily="2" charset="2"/>
              <a:buChar char="v"/>
            </a:pPr>
            <a:r>
              <a:rPr lang="uk-UA" sz="2000" dirty="0" err="1" smtClean="0">
                <a:solidFill>
                  <a:srgbClr val="002060"/>
                </a:solidFill>
                <a:latin typeface="Gungsuh" panose="02030600000101010101" pitchFamily="18" charset="-127"/>
                <a:ea typeface="Gungsuh" panose="02030600000101010101" pitchFamily="18" charset="-127"/>
              </a:rPr>
              <a:t>Культування</a:t>
            </a:r>
            <a:r>
              <a:rPr lang="uk-UA" sz="2000" dirty="0" smtClean="0">
                <a:solidFill>
                  <a:srgbClr val="002060"/>
                </a:solidFill>
                <a:latin typeface="Gungsuh" panose="02030600000101010101" pitchFamily="18" charset="-127"/>
                <a:ea typeface="Gungsuh" panose="02030600000101010101" pitchFamily="18" charset="-127"/>
              </a:rPr>
              <a:t>  кращих  рис  української  ментальності – працелюбності,  свободи,  справедливості,  доброти,  чесності,  бережливого  ставлення  до  природи.</a:t>
            </a:r>
          </a:p>
          <a:p>
            <a:pPr marL="285750" indent="-285750">
              <a:buFont typeface="Wingdings" panose="05000000000000000000" pitchFamily="2" charset="2"/>
              <a:buChar char="v"/>
            </a:pPr>
            <a:r>
              <a:rPr lang="uk-UA" sz="2000" dirty="0" smtClean="0">
                <a:solidFill>
                  <a:srgbClr val="002060"/>
                </a:solidFill>
                <a:latin typeface="Gungsuh" panose="02030600000101010101" pitchFamily="18" charset="-127"/>
                <a:ea typeface="Gungsuh" panose="02030600000101010101" pitchFamily="18" charset="-127"/>
              </a:rPr>
              <a:t>Формування  толерантного  ставлення  до  інших  народів,  культур  і  традицій.</a:t>
            </a:r>
          </a:p>
          <a:p>
            <a:pPr marL="285750" indent="-285750">
              <a:buFont typeface="Wingdings" panose="05000000000000000000" pitchFamily="2" charset="2"/>
              <a:buChar char="v"/>
            </a:pPr>
            <a:r>
              <a:rPr lang="uk-UA" sz="2000" dirty="0" smtClean="0">
                <a:solidFill>
                  <a:srgbClr val="002060"/>
                </a:solidFill>
                <a:latin typeface="Gungsuh" panose="02030600000101010101" pitchFamily="18" charset="-127"/>
                <a:ea typeface="Gungsuh" panose="02030600000101010101" pitchFamily="18" charset="-127"/>
              </a:rPr>
              <a:t>Утвердження  гуманістичної  моральності  як  базової  основи  громадянського  суспільства.</a:t>
            </a:r>
          </a:p>
          <a:p>
            <a:pPr marL="285750" indent="-285750">
              <a:buFont typeface="Wingdings" panose="05000000000000000000" pitchFamily="2" charset="2"/>
              <a:buChar char="v"/>
            </a:pPr>
            <a:r>
              <a:rPr lang="uk-UA" sz="2000" dirty="0" smtClean="0">
                <a:solidFill>
                  <a:srgbClr val="002060"/>
                </a:solidFill>
                <a:latin typeface="Gungsuh" panose="02030600000101010101" pitchFamily="18" charset="-127"/>
                <a:ea typeface="Gungsuh" panose="02030600000101010101" pitchFamily="18" charset="-127"/>
              </a:rPr>
              <a:t>Виховання  свідомого  ставлення  до  свого  </a:t>
            </a:r>
            <a:r>
              <a:rPr lang="uk-UA" sz="2000" dirty="0" err="1" smtClean="0">
                <a:solidFill>
                  <a:srgbClr val="002060"/>
                </a:solidFill>
                <a:latin typeface="Gungsuh" panose="02030600000101010101" pitchFamily="18" charset="-127"/>
                <a:ea typeface="Gungsuh" panose="02030600000101010101" pitchFamily="18" charset="-127"/>
              </a:rPr>
              <a:t>здоров</a:t>
            </a:r>
            <a:r>
              <a:rPr lang="en-US" sz="2000" dirty="0" smtClean="0">
                <a:solidFill>
                  <a:srgbClr val="002060"/>
                </a:solidFill>
                <a:latin typeface="Gungsuh" panose="02030600000101010101" pitchFamily="18" charset="-127"/>
                <a:ea typeface="Gungsuh" panose="02030600000101010101" pitchFamily="18" charset="-127"/>
              </a:rPr>
              <a:t>’</a:t>
            </a:r>
            <a:r>
              <a:rPr lang="uk-UA" sz="2000" dirty="0" smtClean="0">
                <a:solidFill>
                  <a:srgbClr val="002060"/>
                </a:solidFill>
                <a:latin typeface="Gungsuh" panose="02030600000101010101" pitchFamily="18" charset="-127"/>
                <a:ea typeface="Gungsuh" panose="02030600000101010101" pitchFamily="18" charset="-127"/>
              </a:rPr>
              <a:t>я  та  </a:t>
            </a:r>
            <a:r>
              <a:rPr lang="uk-UA" sz="2000" dirty="0">
                <a:solidFill>
                  <a:srgbClr val="002060"/>
                </a:solidFill>
                <a:latin typeface="Gungsuh" panose="02030600000101010101" pitchFamily="18" charset="-127"/>
                <a:ea typeface="Gungsuh" panose="02030600000101010101" pitchFamily="18" charset="-127"/>
              </a:rPr>
              <a:t> </a:t>
            </a:r>
            <a:r>
              <a:rPr lang="uk-UA" sz="2000" dirty="0" err="1">
                <a:solidFill>
                  <a:srgbClr val="002060"/>
                </a:solidFill>
                <a:latin typeface="Gungsuh" panose="02030600000101010101" pitchFamily="18" charset="-127"/>
                <a:ea typeface="Gungsuh" panose="02030600000101010101" pitchFamily="18" charset="-127"/>
              </a:rPr>
              <a:t>здоров</a:t>
            </a:r>
            <a:r>
              <a:rPr lang="en-US" sz="2000" dirty="0">
                <a:solidFill>
                  <a:srgbClr val="002060"/>
                </a:solidFill>
                <a:latin typeface="Gungsuh" panose="02030600000101010101" pitchFamily="18" charset="-127"/>
                <a:ea typeface="Gungsuh" panose="02030600000101010101" pitchFamily="18" charset="-127"/>
              </a:rPr>
              <a:t>’</a:t>
            </a:r>
            <a:r>
              <a:rPr lang="uk-UA" sz="2000" dirty="0">
                <a:solidFill>
                  <a:srgbClr val="002060"/>
                </a:solidFill>
                <a:latin typeface="Gungsuh" panose="02030600000101010101" pitchFamily="18" charset="-127"/>
                <a:ea typeface="Gungsuh" panose="02030600000101010101" pitchFamily="18" charset="-127"/>
              </a:rPr>
              <a:t>я </a:t>
            </a:r>
            <a:r>
              <a:rPr lang="uk-UA" sz="2000" dirty="0" smtClean="0">
                <a:solidFill>
                  <a:srgbClr val="002060"/>
                </a:solidFill>
                <a:latin typeface="Gungsuh" panose="02030600000101010101" pitchFamily="18" charset="-127"/>
                <a:ea typeface="Gungsuh" panose="02030600000101010101" pitchFamily="18" charset="-127"/>
              </a:rPr>
              <a:t> інших  громадян  як  найвищої  соціальної  цінності</a:t>
            </a:r>
            <a:endParaRPr lang="ru-RU" sz="2000" dirty="0">
              <a:solidFill>
                <a:srgbClr val="002060"/>
              </a:solidFill>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254252208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203200" y="792480"/>
            <a:ext cx="6023429" cy="2220686"/>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TextBox 3"/>
          <p:cNvSpPr txBox="1"/>
          <p:nvPr/>
        </p:nvSpPr>
        <p:spPr>
          <a:xfrm>
            <a:off x="203200" y="892176"/>
            <a:ext cx="5488214" cy="1938992"/>
          </a:xfrm>
          <a:prstGeom prst="rect">
            <a:avLst/>
          </a:prstGeom>
          <a:noFill/>
        </p:spPr>
        <p:txBody>
          <a:bodyPr wrap="square" rtlCol="0">
            <a:spAutoFit/>
          </a:bodyPr>
          <a:lstStyle/>
          <a:p>
            <a:r>
              <a:rPr lang="uk-UA" sz="4000" dirty="0" smtClean="0">
                <a:ln w="0">
                  <a:solidFill>
                    <a:srgbClr val="FFC000"/>
                  </a:solidFill>
                </a:ln>
                <a:solidFill>
                  <a:srgbClr val="002060"/>
                </a:solidFill>
                <a:effectLst>
                  <a:reflection blurRad="6350" stA="53000" endA="300" endPos="35500" dir="5400000" sy="-90000" algn="bl" rotWithShape="0"/>
                </a:effectLst>
              </a:rPr>
              <a:t>Це моя школа, яку я закінчила у 1978 році і де я працюю зараз.</a:t>
            </a:r>
            <a:endParaRPr lang="ru-RU" sz="4000" dirty="0">
              <a:ln w="0">
                <a:solidFill>
                  <a:srgbClr val="FFC000"/>
                </a:solidFill>
              </a:ln>
              <a:solidFill>
                <a:srgbClr val="002060"/>
              </a:solidFill>
            </a:endParaRPr>
          </a:p>
        </p:txBody>
      </p:sp>
      <p:sp>
        <p:nvSpPr>
          <p:cNvPr id="5" name="TextBox 4"/>
          <p:cNvSpPr txBox="1"/>
          <p:nvPr/>
        </p:nvSpPr>
        <p:spPr>
          <a:xfrm>
            <a:off x="136435" y="5226594"/>
            <a:ext cx="6818810" cy="584775"/>
          </a:xfrm>
          <a:prstGeom prst="rect">
            <a:avLst/>
          </a:prstGeom>
          <a:solidFill>
            <a:schemeClr val="tx2">
              <a:lumMod val="40000"/>
              <a:lumOff val="60000"/>
            </a:schemeClr>
          </a:solidFill>
          <a:ln>
            <a:solidFill>
              <a:srgbClr val="00B0F0"/>
            </a:solidFill>
          </a:ln>
          <a:effectLst>
            <a:reflection blurRad="6350" stA="50000" endA="300" endPos="55500" dist="50800" dir="5400000" sy="-100000" algn="bl" rotWithShape="0"/>
          </a:effectLst>
          <a:scene3d>
            <a:camera prst="orthographicFront"/>
            <a:lightRig rig="threePt" dir="t"/>
          </a:scene3d>
          <a:sp3d>
            <a:bevelT w="165100" prst="coolSlant"/>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uk-UA" sz="3200" b="1" dirty="0">
                <a:ln/>
                <a:solidFill>
                  <a:srgbClr val="002060"/>
                </a:solidFill>
                <a:effectLst>
                  <a:outerShdw blurRad="50800" dist="38100" dir="5400000" algn="t" rotWithShape="0">
                    <a:prstClr val="black">
                      <a:alpha val="40000"/>
                    </a:prstClr>
                  </a:outerShdw>
                  <a:reflection blurRad="6350" stA="55000" endA="300" endPos="45500" dir="5400000" sy="-100000" algn="bl" rotWithShape="0"/>
                </a:effectLst>
                <a:latin typeface="Gungsuh" panose="02030600000101010101" pitchFamily="18" charset="-127"/>
                <a:ea typeface="Gungsuh" panose="02030600000101010101" pitchFamily="18" charset="-127"/>
              </a:rPr>
              <a:t>Воскресенська ЗОШ І-ІІІ ступенів</a:t>
            </a:r>
            <a:endParaRPr lang="ru-RU" sz="3200" b="1" dirty="0">
              <a:ln/>
              <a:solidFill>
                <a:srgbClr val="002060"/>
              </a:solidFill>
              <a:effectLst>
                <a:outerShdw blurRad="50800" dist="38100" dir="5400000" algn="t" rotWithShape="0">
                  <a:prstClr val="black">
                    <a:alpha val="40000"/>
                  </a:prstClr>
                </a:outerShdw>
                <a:reflection blurRad="6350" stA="55000" endA="300" endPos="45500" dir="5400000" sy="-100000" algn="bl" rotWithShape="0"/>
              </a:effectLst>
              <a:latin typeface="Gungsuh" panose="02030600000101010101" pitchFamily="18" charset="-127"/>
              <a:ea typeface="Gungsuh" panose="02030600000101010101" pitchFamily="18" charset="-127"/>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700" y="892176"/>
            <a:ext cx="5664200" cy="4248150"/>
          </a:xfrm>
          <a:prstGeom prst="roundRect">
            <a:avLst>
              <a:gd name="adj" fmla="val 235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5046741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альтернативный процесс 11"/>
          <p:cNvSpPr/>
          <p:nvPr/>
        </p:nvSpPr>
        <p:spPr>
          <a:xfrm>
            <a:off x="1434518" y="898052"/>
            <a:ext cx="8796647" cy="841767"/>
          </a:xfrm>
          <a:prstGeom prst="flowChartAlternateProcess">
            <a:avLst/>
          </a:prstGeom>
          <a:solidFill>
            <a:schemeClr val="accent3">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rgbClr val="002060"/>
                </a:solidFill>
                <a:latin typeface="Gungsuh" panose="02030600000101010101" pitchFamily="18" charset="-127"/>
                <a:ea typeface="Gungsuh" panose="02030600000101010101" pitchFamily="18" charset="-127"/>
              </a:rPr>
              <a:t>«Багато чого я навчилася у своїх наставників, ще більше у своїх товаришів, та найбільше у своїх учнів</a:t>
            </a:r>
            <a:r>
              <a:rPr lang="uk-UA" sz="2400" b="1" dirty="0" smtClean="0">
                <a:solidFill>
                  <a:srgbClr val="002060"/>
                </a:solidFill>
                <a:latin typeface="Gungsuh" panose="02030600000101010101" pitchFamily="18" charset="-127"/>
                <a:ea typeface="Gungsuh" panose="02030600000101010101" pitchFamily="18" charset="-127"/>
              </a:rPr>
              <a:t>.»</a:t>
            </a:r>
            <a:endParaRPr lang="ru-RU" sz="2400" b="1" dirty="0">
              <a:solidFill>
                <a:srgbClr val="002060"/>
              </a:solidFill>
              <a:latin typeface="Gungsuh" panose="02030600000101010101" pitchFamily="18" charset="-127"/>
              <a:ea typeface="Gungsuh" panose="02030600000101010101" pitchFamily="18" charset="-127"/>
            </a:endParaRPr>
          </a:p>
        </p:txBody>
      </p:sp>
      <p:sp>
        <p:nvSpPr>
          <p:cNvPr id="4" name="TextBox 3"/>
          <p:cNvSpPr txBox="1"/>
          <p:nvPr/>
        </p:nvSpPr>
        <p:spPr>
          <a:xfrm>
            <a:off x="1316221" y="100352"/>
            <a:ext cx="8490857" cy="646331"/>
          </a:xfrm>
          <a:prstGeom prst="rect">
            <a:avLst/>
          </a:prstGeom>
          <a:noFill/>
        </p:spPr>
        <p:txBody>
          <a:bodyPr wrap="square" rtlCol="0">
            <a:spAutoFit/>
          </a:bodyPr>
          <a:lstStyle/>
          <a:p>
            <a:pPr algn="ctr"/>
            <a:r>
              <a:rPr lang="uk-UA" sz="3600" b="1" dirty="0" smtClean="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panose="02030600000101010101" pitchFamily="18" charset="-127"/>
                <a:ea typeface="Gungsuh" panose="02030600000101010101" pitchFamily="18" charset="-127"/>
              </a:rPr>
              <a:t>Я виховую</a:t>
            </a:r>
            <a:endParaRPr lang="ru-RU" sz="3600" b="1" dirty="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panose="02030600000101010101" pitchFamily="18" charset="-127"/>
              <a:ea typeface="Gungsuh" panose="02030600000101010101" pitchFamily="18" charset="-127"/>
            </a:endParaRPr>
          </a:p>
        </p:txBody>
      </p:sp>
      <p:sp>
        <p:nvSpPr>
          <p:cNvPr id="3" name="TextBox 2"/>
          <p:cNvSpPr txBox="1"/>
          <p:nvPr/>
        </p:nvSpPr>
        <p:spPr>
          <a:xfrm>
            <a:off x="1045027" y="2804914"/>
            <a:ext cx="9033243" cy="461665"/>
          </a:xfrm>
          <a:prstGeom prst="rect">
            <a:avLst/>
          </a:prstGeom>
          <a:noFill/>
        </p:spPr>
        <p:txBody>
          <a:bodyPr wrap="none" rtlCol="0">
            <a:spAutoFit/>
          </a:bodyPr>
          <a:lstStyle/>
          <a:p>
            <a:pPr algn="ctr"/>
            <a:r>
              <a:rPr lang="uk-UA" sz="2400" b="1" dirty="0" smtClean="0">
                <a:solidFill>
                  <a:srgbClr val="C00000"/>
                </a:solidFill>
                <a:latin typeface="Gungsuh" panose="02030600000101010101" pitchFamily="18" charset="-127"/>
                <a:ea typeface="Gungsuh" panose="02030600000101010101" pitchFamily="18" charset="-127"/>
              </a:rPr>
              <a:t>Діти з великим задоволенням приймають участь у:</a:t>
            </a:r>
            <a:endParaRPr lang="ru-RU" sz="2400" b="1" dirty="0">
              <a:solidFill>
                <a:srgbClr val="C00000"/>
              </a:solidFill>
              <a:latin typeface="Gungsuh" panose="02030600000101010101" pitchFamily="18" charset="-127"/>
              <a:ea typeface="Gungsuh" panose="02030600000101010101" pitchFamily="18" charset="-127"/>
            </a:endParaRPr>
          </a:p>
        </p:txBody>
      </p:sp>
      <p:sp>
        <p:nvSpPr>
          <p:cNvPr id="5" name="Овал 4"/>
          <p:cNvSpPr/>
          <p:nvPr/>
        </p:nvSpPr>
        <p:spPr>
          <a:xfrm>
            <a:off x="818606" y="3527008"/>
            <a:ext cx="2158082" cy="126633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ln w="3175">
                  <a:solidFill>
                    <a:schemeClr val="accent2">
                      <a:lumMod val="50000"/>
                    </a:schemeClr>
                  </a:solidFill>
                </a:ln>
                <a:solidFill>
                  <a:srgbClr val="002060"/>
                </a:solidFill>
                <a:latin typeface="Gabriola" panose="04040605051002020D02" pitchFamily="82" charset="0"/>
                <a:ea typeface="Gungsuh" panose="02030600000101010101"/>
              </a:rPr>
              <a:t>Родинних святах</a:t>
            </a:r>
            <a:endParaRPr lang="ru-RU" sz="2000" b="1" dirty="0">
              <a:ln w="3175">
                <a:solidFill>
                  <a:schemeClr val="accent2">
                    <a:lumMod val="50000"/>
                  </a:schemeClr>
                </a:solidFill>
              </a:ln>
              <a:solidFill>
                <a:srgbClr val="002060"/>
              </a:solidFill>
              <a:latin typeface="Gabriola" panose="04040605051002020D02" pitchFamily="82" charset="0"/>
              <a:ea typeface="Gungsuh" panose="02030600000101010101"/>
            </a:endParaRPr>
          </a:p>
        </p:txBody>
      </p:sp>
      <p:sp>
        <p:nvSpPr>
          <p:cNvPr id="6" name="Овал 5"/>
          <p:cNvSpPr/>
          <p:nvPr/>
        </p:nvSpPr>
        <p:spPr>
          <a:xfrm>
            <a:off x="3137391" y="3580694"/>
            <a:ext cx="2158082" cy="126633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ln w="3175">
                  <a:solidFill>
                    <a:schemeClr val="accent2">
                      <a:lumMod val="50000"/>
                    </a:schemeClr>
                  </a:solidFill>
                </a:ln>
                <a:solidFill>
                  <a:srgbClr val="002060"/>
                </a:solidFill>
                <a:latin typeface="Gabriola" panose="04040605051002020D02" pitchFamily="82" charset="0"/>
                <a:ea typeface="Gungsuh" panose="02030600000101010101"/>
              </a:rPr>
              <a:t>Класних годинах</a:t>
            </a:r>
            <a:endParaRPr lang="ru-RU" sz="2000" b="1" dirty="0">
              <a:ln w="3175">
                <a:solidFill>
                  <a:schemeClr val="accent2">
                    <a:lumMod val="50000"/>
                  </a:schemeClr>
                </a:solidFill>
              </a:ln>
              <a:solidFill>
                <a:srgbClr val="002060"/>
              </a:solidFill>
              <a:latin typeface="Gabriola" panose="04040605051002020D02" pitchFamily="82" charset="0"/>
              <a:ea typeface="Gungsuh" panose="02030600000101010101"/>
            </a:endParaRPr>
          </a:p>
        </p:txBody>
      </p:sp>
      <p:sp>
        <p:nvSpPr>
          <p:cNvPr id="7" name="Овал 6"/>
          <p:cNvSpPr/>
          <p:nvPr/>
        </p:nvSpPr>
        <p:spPr>
          <a:xfrm>
            <a:off x="5454405" y="3617251"/>
            <a:ext cx="2158082" cy="126633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ln w="3175">
                  <a:solidFill>
                    <a:schemeClr val="accent2">
                      <a:lumMod val="50000"/>
                    </a:schemeClr>
                  </a:solidFill>
                </a:ln>
                <a:solidFill>
                  <a:srgbClr val="002060"/>
                </a:solidFill>
                <a:latin typeface="Gabriola" panose="04040605051002020D02" pitchFamily="82" charset="0"/>
                <a:ea typeface="Gungsuh" panose="02030600000101010101"/>
              </a:rPr>
              <a:t>Позакласних заходах</a:t>
            </a:r>
            <a:endParaRPr lang="ru-RU" sz="2000" b="1" dirty="0">
              <a:ln w="3175">
                <a:solidFill>
                  <a:schemeClr val="accent2">
                    <a:lumMod val="50000"/>
                  </a:schemeClr>
                </a:solidFill>
              </a:ln>
              <a:solidFill>
                <a:srgbClr val="002060"/>
              </a:solidFill>
              <a:latin typeface="Gabriola" panose="04040605051002020D02" pitchFamily="82" charset="0"/>
              <a:ea typeface="Gungsuh" panose="02030600000101010101"/>
            </a:endParaRPr>
          </a:p>
        </p:txBody>
      </p:sp>
      <p:sp>
        <p:nvSpPr>
          <p:cNvPr id="8" name="Овал 7"/>
          <p:cNvSpPr/>
          <p:nvPr/>
        </p:nvSpPr>
        <p:spPr>
          <a:xfrm>
            <a:off x="7771419" y="3614019"/>
            <a:ext cx="2158082" cy="126633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ln w="3175">
                  <a:solidFill>
                    <a:schemeClr val="accent2">
                      <a:lumMod val="50000"/>
                    </a:schemeClr>
                  </a:solidFill>
                </a:ln>
                <a:solidFill>
                  <a:srgbClr val="002060"/>
                </a:solidFill>
                <a:latin typeface="Gabriola" panose="04040605051002020D02" pitchFamily="82" charset="0"/>
                <a:ea typeface="Gungsuh" panose="02030600000101010101"/>
              </a:rPr>
              <a:t>Усних журналах</a:t>
            </a:r>
            <a:endParaRPr lang="ru-RU" sz="2000" b="1" dirty="0">
              <a:ln w="3175">
                <a:solidFill>
                  <a:schemeClr val="accent2">
                    <a:lumMod val="50000"/>
                  </a:schemeClr>
                </a:solidFill>
              </a:ln>
              <a:solidFill>
                <a:srgbClr val="002060"/>
              </a:solidFill>
              <a:latin typeface="Gabriola" panose="04040605051002020D02" pitchFamily="82" charset="0"/>
              <a:ea typeface="Gungsuh" panose="02030600000101010101"/>
            </a:endParaRPr>
          </a:p>
        </p:txBody>
      </p:sp>
      <p:sp>
        <p:nvSpPr>
          <p:cNvPr id="9" name="Овал 8"/>
          <p:cNvSpPr/>
          <p:nvPr/>
        </p:nvSpPr>
        <p:spPr>
          <a:xfrm>
            <a:off x="1946073" y="4793343"/>
            <a:ext cx="2158082" cy="126633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ln w="3175">
                  <a:solidFill>
                    <a:schemeClr val="accent2">
                      <a:lumMod val="50000"/>
                    </a:schemeClr>
                  </a:solidFill>
                </a:ln>
                <a:solidFill>
                  <a:srgbClr val="002060"/>
                </a:solidFill>
                <a:latin typeface="Gabriola" panose="04040605051002020D02" pitchFamily="82" charset="0"/>
                <a:ea typeface="Gungsuh" panose="02030600000101010101"/>
              </a:rPr>
              <a:t>Змаганнях</a:t>
            </a:r>
          </a:p>
        </p:txBody>
      </p:sp>
      <p:sp>
        <p:nvSpPr>
          <p:cNvPr id="10" name="Овал 9"/>
          <p:cNvSpPr/>
          <p:nvPr/>
        </p:nvSpPr>
        <p:spPr>
          <a:xfrm>
            <a:off x="4295898" y="4793342"/>
            <a:ext cx="2158082" cy="126633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ln w="3175">
                  <a:solidFill>
                    <a:schemeClr val="accent2">
                      <a:lumMod val="50000"/>
                    </a:schemeClr>
                  </a:solidFill>
                </a:ln>
                <a:solidFill>
                  <a:srgbClr val="002060"/>
                </a:solidFill>
                <a:latin typeface="Gabriola" panose="04040605051002020D02" pitchFamily="82" charset="0"/>
                <a:ea typeface="Gungsuh" panose="02030600000101010101"/>
              </a:rPr>
              <a:t>Турнірах</a:t>
            </a:r>
            <a:endParaRPr lang="ru-RU" sz="2000" b="1" dirty="0">
              <a:ln w="3175">
                <a:solidFill>
                  <a:schemeClr val="accent2">
                    <a:lumMod val="50000"/>
                  </a:schemeClr>
                </a:solidFill>
              </a:ln>
              <a:solidFill>
                <a:srgbClr val="002060"/>
              </a:solidFill>
              <a:latin typeface="Gabriola" panose="04040605051002020D02" pitchFamily="82" charset="0"/>
              <a:ea typeface="Gungsuh" panose="02030600000101010101"/>
            </a:endParaRPr>
          </a:p>
        </p:txBody>
      </p:sp>
      <p:sp>
        <p:nvSpPr>
          <p:cNvPr id="11" name="Овал 10"/>
          <p:cNvSpPr/>
          <p:nvPr/>
        </p:nvSpPr>
        <p:spPr>
          <a:xfrm>
            <a:off x="6645723" y="4793341"/>
            <a:ext cx="2158082" cy="126633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ln w="3175">
                  <a:solidFill>
                    <a:schemeClr val="accent2">
                      <a:lumMod val="50000"/>
                    </a:schemeClr>
                  </a:solidFill>
                </a:ln>
                <a:solidFill>
                  <a:srgbClr val="002060"/>
                </a:solidFill>
                <a:latin typeface="Gabriola" panose="04040605051002020D02" pitchFamily="82" charset="0"/>
                <a:ea typeface="Gungsuh" panose="02030600000101010101"/>
              </a:rPr>
              <a:t>Вікторинах</a:t>
            </a:r>
            <a:endParaRPr lang="ru-RU" sz="2000" b="1" dirty="0">
              <a:ln w="3175">
                <a:solidFill>
                  <a:schemeClr val="accent2">
                    <a:lumMod val="50000"/>
                  </a:schemeClr>
                </a:solidFill>
              </a:ln>
              <a:solidFill>
                <a:srgbClr val="002060"/>
              </a:solidFill>
              <a:latin typeface="Gabriola" panose="04040605051002020D02" pitchFamily="82" charset="0"/>
              <a:ea typeface="Gungsuh" panose="02030600000101010101"/>
            </a:endParaRPr>
          </a:p>
        </p:txBody>
      </p:sp>
    </p:spTree>
    <p:extLst>
      <p:ext uri="{BB962C8B-B14F-4D97-AF65-F5344CB8AC3E}">
        <p14:creationId xmlns:p14="http://schemas.microsoft.com/office/powerpoint/2010/main" val="393192256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1047544" y="386869"/>
            <a:ext cx="8991405" cy="2889354"/>
          </a:xfrm>
          <a:prstGeom prst="horizontalScroll">
            <a:avLst/>
          </a:prstGeom>
          <a:solidFill>
            <a:schemeClr val="accent3">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rgbClr val="06AE1E"/>
                </a:solidFill>
                <a:latin typeface="Gungsuh" panose="02030600000101010101" pitchFamily="18" charset="-127"/>
                <a:ea typeface="Gungsuh" panose="02030600000101010101" pitchFamily="18" charset="-127"/>
              </a:rPr>
              <a:t>Головний вихователь – життя,</a:t>
            </a:r>
          </a:p>
          <a:p>
            <a:pPr algn="ctr"/>
            <a:r>
              <a:rPr lang="uk-UA" sz="2800" b="1" dirty="0">
                <a:solidFill>
                  <a:srgbClr val="06AE1E"/>
                </a:solidFill>
                <a:latin typeface="Gungsuh" panose="02030600000101010101" pitchFamily="18" charset="-127"/>
                <a:ea typeface="Gungsuh" panose="02030600000101010101" pitchFamily="18" charset="-127"/>
              </a:rPr>
              <a:t>Основний вихователь – родина,</a:t>
            </a:r>
          </a:p>
          <a:p>
            <a:pPr algn="ctr"/>
            <a:r>
              <a:rPr lang="uk-UA" sz="2800" b="1" dirty="0">
                <a:solidFill>
                  <a:srgbClr val="06AE1E"/>
                </a:solidFill>
                <a:latin typeface="Gungsuh" panose="02030600000101010101" pitchFamily="18" charset="-127"/>
                <a:ea typeface="Gungsuh" panose="02030600000101010101" pitchFamily="18" charset="-127"/>
              </a:rPr>
              <a:t>Справа вчителя – </a:t>
            </a:r>
            <a:r>
              <a:rPr lang="uk-UA" sz="2800" b="1" dirty="0" err="1">
                <a:solidFill>
                  <a:srgbClr val="06AE1E"/>
                </a:solidFill>
                <a:latin typeface="Gungsuh" panose="02030600000101010101" pitchFamily="18" charset="-127"/>
                <a:ea typeface="Gungsuh" panose="02030600000101010101" pitchFamily="18" charset="-127"/>
              </a:rPr>
              <a:t>пов</a:t>
            </a:r>
            <a:r>
              <a:rPr lang="en-US" sz="2800" b="1" dirty="0">
                <a:solidFill>
                  <a:srgbClr val="06AE1E"/>
                </a:solidFill>
                <a:latin typeface="Gungsuh" panose="02030600000101010101" pitchFamily="18" charset="-127"/>
                <a:ea typeface="Gungsuh" panose="02030600000101010101" pitchFamily="18" charset="-127"/>
              </a:rPr>
              <a:t>’</a:t>
            </a:r>
            <a:r>
              <a:rPr lang="uk-UA" sz="2800" b="1" dirty="0" err="1">
                <a:solidFill>
                  <a:srgbClr val="06AE1E"/>
                </a:solidFill>
                <a:latin typeface="Gungsuh" panose="02030600000101010101" pitchFamily="18" charset="-127"/>
                <a:ea typeface="Gungsuh" panose="02030600000101010101" pitchFamily="18" charset="-127"/>
              </a:rPr>
              <a:t>язати</a:t>
            </a:r>
            <a:r>
              <a:rPr lang="uk-UA" sz="2800" b="1" dirty="0">
                <a:solidFill>
                  <a:srgbClr val="06AE1E"/>
                </a:solidFill>
                <a:latin typeface="Gungsuh" panose="02030600000101010101" pitchFamily="18" charset="-127"/>
                <a:ea typeface="Gungsuh" panose="02030600000101010101" pitchFamily="18" charset="-127"/>
              </a:rPr>
              <a:t> перше з </a:t>
            </a:r>
          </a:p>
          <a:p>
            <a:pPr algn="ctr"/>
            <a:r>
              <a:rPr lang="uk-UA" sz="2800" b="1" dirty="0">
                <a:solidFill>
                  <a:srgbClr val="06AE1E"/>
                </a:solidFill>
                <a:latin typeface="Gungsuh" panose="02030600000101010101" pitchFamily="18" charset="-127"/>
                <a:ea typeface="Gungsuh" panose="02030600000101010101" pitchFamily="18" charset="-127"/>
              </a:rPr>
              <a:t>другим і додати щось від себе.</a:t>
            </a:r>
            <a:endParaRPr lang="ru-RU" sz="2800" b="1" dirty="0">
              <a:solidFill>
                <a:srgbClr val="06AE1E"/>
              </a:solidFill>
              <a:latin typeface="Gungsuh" panose="02030600000101010101" pitchFamily="18" charset="-127"/>
              <a:ea typeface="Gungsuh" panose="02030600000101010101" pitchFamily="18" charset="-127"/>
            </a:endParaRPr>
          </a:p>
          <a:p>
            <a:pPr algn="ctr"/>
            <a:endParaRPr lang="uk-UA" dirty="0"/>
          </a:p>
        </p:txBody>
      </p:sp>
      <p:sp>
        <p:nvSpPr>
          <p:cNvPr id="4" name="TextBox 3"/>
          <p:cNvSpPr txBox="1"/>
          <p:nvPr/>
        </p:nvSpPr>
        <p:spPr>
          <a:xfrm>
            <a:off x="3956525" y="104679"/>
            <a:ext cx="2942665" cy="646331"/>
          </a:xfrm>
          <a:prstGeom prst="rect">
            <a:avLst/>
          </a:prstGeom>
          <a:noFill/>
        </p:spPr>
        <p:txBody>
          <a:bodyPr wrap="none" rtlCol="0">
            <a:spAutoFit/>
            <a:scene3d>
              <a:camera prst="orthographicFront"/>
              <a:lightRig rig="threePt" dir="t"/>
            </a:scene3d>
            <a:sp3d extrusionH="57150">
              <a:bevelT w="38100" h="38100"/>
            </a:sp3d>
          </a:bodyPr>
          <a:lstStyle/>
          <a:p>
            <a:r>
              <a:rPr lang="uk-UA" sz="3600" b="1" dirty="0" err="1" smtClean="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panose="02030600000101010101" pitchFamily="18" charset="-127"/>
                <a:ea typeface="Gungsuh" panose="02030600000101010101" pitchFamily="18" charset="-127"/>
              </a:rPr>
              <a:t>Пам</a:t>
            </a:r>
            <a:r>
              <a:rPr lang="en-US" sz="3600" b="1" dirty="0" smtClean="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panose="02030600000101010101" pitchFamily="18" charset="-127"/>
                <a:ea typeface="Gungsuh" panose="02030600000101010101" pitchFamily="18" charset="-127"/>
              </a:rPr>
              <a:t>’</a:t>
            </a:r>
            <a:r>
              <a:rPr lang="uk-UA" sz="3600" b="1" dirty="0" err="1" smtClean="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panose="02030600000101010101" pitchFamily="18" charset="-127"/>
                <a:ea typeface="Gungsuh" panose="02030600000101010101" pitchFamily="18" charset="-127"/>
              </a:rPr>
              <a:t>ятайте</a:t>
            </a:r>
            <a:r>
              <a:rPr lang="uk-UA" sz="3600" b="1" dirty="0" smtClean="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panose="02030600000101010101" pitchFamily="18" charset="-127"/>
                <a:ea typeface="Gungsuh" panose="02030600000101010101" pitchFamily="18" charset="-127"/>
              </a:rPr>
              <a:t>: </a:t>
            </a:r>
          </a:p>
        </p:txBody>
      </p:sp>
      <p:sp>
        <p:nvSpPr>
          <p:cNvPr id="6" name="Овал 5"/>
          <p:cNvSpPr/>
          <p:nvPr/>
        </p:nvSpPr>
        <p:spPr>
          <a:xfrm>
            <a:off x="4226491" y="4098904"/>
            <a:ext cx="1962912" cy="1888559"/>
          </a:xfrm>
          <a:prstGeom prst="ellipse">
            <a:avLst/>
          </a:prstGeom>
          <a:solidFill>
            <a:srgbClr val="E8E42C"/>
          </a:solidFill>
          <a:ln w="12700">
            <a:solidFill>
              <a:srgbClr val="F77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uk-UA" dirty="0" smtClean="0">
                <a:solidFill>
                  <a:srgbClr val="FF0000"/>
                </a:solidFill>
                <a:effectLst>
                  <a:outerShdw blurRad="50800" dist="38100" dir="2700000" algn="tl" rotWithShape="0">
                    <a:prstClr val="black">
                      <a:alpha val="40000"/>
                    </a:prstClr>
                  </a:outerShdw>
                </a:effectLst>
              </a:rPr>
              <a:t>Класний керівник</a:t>
            </a:r>
            <a:endParaRPr lang="ru-RU" dirty="0">
              <a:solidFill>
                <a:srgbClr val="FF0000"/>
              </a:solidFill>
              <a:effectLst>
                <a:outerShdw blurRad="50800" dist="38100" dir="2700000" algn="tl" rotWithShape="0">
                  <a:prstClr val="black">
                    <a:alpha val="40000"/>
                  </a:prstClr>
                </a:outerShdw>
              </a:effectLst>
            </a:endParaRPr>
          </a:p>
        </p:txBody>
      </p:sp>
      <p:sp>
        <p:nvSpPr>
          <p:cNvPr id="7" name="Овал 6"/>
          <p:cNvSpPr/>
          <p:nvPr/>
        </p:nvSpPr>
        <p:spPr>
          <a:xfrm>
            <a:off x="4571574" y="2925354"/>
            <a:ext cx="1375289" cy="1323195"/>
          </a:xfrm>
          <a:prstGeom prst="ellipse">
            <a:avLst/>
          </a:prstGeom>
          <a:solidFill>
            <a:srgbClr val="E8E42C"/>
          </a:solidFill>
          <a:ln w="12700">
            <a:solidFill>
              <a:srgbClr val="F77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uk-UA" sz="1600" dirty="0" smtClean="0">
                <a:solidFill>
                  <a:srgbClr val="FF0000"/>
                </a:solidFill>
                <a:effectLst>
                  <a:outerShdw blurRad="50800" dist="38100" dir="2700000" algn="tl" rotWithShape="0">
                    <a:prstClr val="black">
                      <a:alpha val="40000"/>
                    </a:prstClr>
                  </a:outerShdw>
                </a:effectLst>
              </a:rPr>
              <a:t>Учні</a:t>
            </a:r>
            <a:endParaRPr lang="ru-RU" sz="1600" dirty="0">
              <a:solidFill>
                <a:srgbClr val="FF0000"/>
              </a:solidFill>
              <a:effectLst>
                <a:outerShdw blurRad="50800" dist="38100" dir="2700000" algn="tl" rotWithShape="0">
                  <a:prstClr val="black">
                    <a:alpha val="40000"/>
                  </a:prstClr>
                </a:outerShdw>
              </a:effectLst>
            </a:endParaRPr>
          </a:p>
        </p:txBody>
      </p:sp>
      <p:sp>
        <p:nvSpPr>
          <p:cNvPr id="8" name="Овал 7"/>
          <p:cNvSpPr/>
          <p:nvPr/>
        </p:nvSpPr>
        <p:spPr>
          <a:xfrm>
            <a:off x="3090182" y="3786417"/>
            <a:ext cx="1338072" cy="1323195"/>
          </a:xfrm>
          <a:prstGeom prst="ellipse">
            <a:avLst/>
          </a:prstGeom>
          <a:solidFill>
            <a:srgbClr val="E8E42C"/>
          </a:solidFill>
          <a:ln w="12700">
            <a:solidFill>
              <a:srgbClr val="F77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uk-UA" sz="1600" dirty="0" smtClean="0">
                <a:solidFill>
                  <a:srgbClr val="FF0000"/>
                </a:solidFill>
                <a:effectLst>
                  <a:outerShdw blurRad="50800" dist="38100" dir="2700000" algn="tl" rotWithShape="0">
                    <a:prstClr val="black">
                      <a:alpha val="40000"/>
                    </a:prstClr>
                  </a:outerShdw>
                </a:effectLst>
              </a:rPr>
              <a:t>Школа</a:t>
            </a:r>
            <a:endParaRPr lang="ru-RU" sz="1600" dirty="0">
              <a:solidFill>
                <a:srgbClr val="FF0000"/>
              </a:solidFill>
              <a:effectLst>
                <a:outerShdw blurRad="50800" dist="38100" dir="2700000" algn="tl" rotWithShape="0">
                  <a:prstClr val="black">
                    <a:alpha val="40000"/>
                  </a:prstClr>
                </a:outerShdw>
              </a:effectLst>
            </a:endParaRPr>
          </a:p>
        </p:txBody>
      </p:sp>
      <p:sp>
        <p:nvSpPr>
          <p:cNvPr id="9" name="Овал 8"/>
          <p:cNvSpPr/>
          <p:nvPr/>
        </p:nvSpPr>
        <p:spPr>
          <a:xfrm>
            <a:off x="3596371" y="5527630"/>
            <a:ext cx="1316756" cy="1266879"/>
          </a:xfrm>
          <a:prstGeom prst="ellipse">
            <a:avLst/>
          </a:prstGeom>
          <a:solidFill>
            <a:srgbClr val="E8E42C"/>
          </a:solidFill>
          <a:ln w="12700">
            <a:solidFill>
              <a:srgbClr val="F77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uk-UA" sz="1600" dirty="0" smtClean="0">
                <a:solidFill>
                  <a:srgbClr val="FF0000"/>
                </a:solidFill>
                <a:effectLst>
                  <a:outerShdw blurRad="50800" dist="38100" dir="2700000" algn="tl" rotWithShape="0">
                    <a:prstClr val="black">
                      <a:alpha val="40000"/>
                    </a:prstClr>
                  </a:outerShdw>
                </a:effectLst>
              </a:rPr>
              <a:t>Новітні </a:t>
            </a:r>
            <a:r>
              <a:rPr lang="uk-UA" sz="1600" dirty="0" err="1" smtClean="0">
                <a:solidFill>
                  <a:srgbClr val="FF0000"/>
                </a:solidFill>
                <a:effectLst>
                  <a:outerShdw blurRad="50800" dist="38100" dir="2700000" algn="tl" rotWithShape="0">
                    <a:prstClr val="black">
                      <a:alpha val="40000"/>
                    </a:prstClr>
                  </a:outerShdw>
                </a:effectLst>
              </a:rPr>
              <a:t>техно</a:t>
            </a:r>
            <a:r>
              <a:rPr lang="en-US" sz="1600" dirty="0" smtClean="0">
                <a:solidFill>
                  <a:srgbClr val="FF0000"/>
                </a:solidFill>
                <a:effectLst>
                  <a:outerShdw blurRad="50800" dist="38100" dir="2700000" algn="tl" rotWithShape="0">
                    <a:prstClr val="black">
                      <a:alpha val="40000"/>
                    </a:prstClr>
                  </a:outerShdw>
                </a:effectLst>
              </a:rPr>
              <a:t>- </a:t>
            </a:r>
            <a:r>
              <a:rPr lang="uk-UA" sz="1600" dirty="0" err="1" smtClean="0">
                <a:solidFill>
                  <a:srgbClr val="FF0000"/>
                </a:solidFill>
                <a:effectLst>
                  <a:outerShdw blurRad="50800" dist="38100" dir="2700000" algn="tl" rotWithShape="0">
                    <a:prstClr val="black">
                      <a:alpha val="40000"/>
                    </a:prstClr>
                  </a:outerShdw>
                </a:effectLst>
              </a:rPr>
              <a:t>логії</a:t>
            </a:r>
            <a:endParaRPr lang="ru-RU" sz="1600" dirty="0">
              <a:solidFill>
                <a:srgbClr val="FF0000"/>
              </a:solidFill>
              <a:effectLst>
                <a:outerShdw blurRad="50800" dist="38100" dir="2700000" algn="tl" rotWithShape="0">
                  <a:prstClr val="black">
                    <a:alpha val="40000"/>
                  </a:prstClr>
                </a:outerShdw>
              </a:effectLst>
            </a:endParaRPr>
          </a:p>
        </p:txBody>
      </p:sp>
      <p:sp>
        <p:nvSpPr>
          <p:cNvPr id="10" name="Овал 9"/>
          <p:cNvSpPr/>
          <p:nvPr/>
        </p:nvSpPr>
        <p:spPr>
          <a:xfrm>
            <a:off x="5543247" y="5459485"/>
            <a:ext cx="1387584" cy="1335024"/>
          </a:xfrm>
          <a:prstGeom prst="ellipse">
            <a:avLst/>
          </a:prstGeom>
          <a:solidFill>
            <a:srgbClr val="E8E42C"/>
          </a:solidFill>
          <a:ln w="12700">
            <a:solidFill>
              <a:srgbClr val="F77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uk-UA" sz="1600" dirty="0" smtClean="0">
                <a:solidFill>
                  <a:srgbClr val="FF0000"/>
                </a:solidFill>
                <a:effectLst>
                  <a:outerShdw blurRad="50800" dist="38100" dir="2700000" algn="tl" rotWithShape="0">
                    <a:prstClr val="black">
                      <a:alpha val="40000"/>
                    </a:prstClr>
                  </a:outerShdw>
                </a:effectLst>
              </a:rPr>
              <a:t>Суспіль</a:t>
            </a:r>
            <a:r>
              <a:rPr lang="en-US" sz="1600" dirty="0" smtClean="0">
                <a:solidFill>
                  <a:srgbClr val="FF0000"/>
                </a:solidFill>
                <a:effectLst>
                  <a:outerShdw blurRad="50800" dist="38100" dir="2700000" algn="tl" rotWithShape="0">
                    <a:prstClr val="black">
                      <a:alpha val="40000"/>
                    </a:prstClr>
                  </a:outerShdw>
                </a:effectLst>
              </a:rPr>
              <a:t>-</a:t>
            </a:r>
            <a:r>
              <a:rPr lang="uk-UA" sz="1600" dirty="0" err="1" smtClean="0">
                <a:solidFill>
                  <a:srgbClr val="FF0000"/>
                </a:solidFill>
                <a:effectLst>
                  <a:outerShdw blurRad="50800" dist="38100" dir="2700000" algn="tl" rotWithShape="0">
                    <a:prstClr val="black">
                      <a:alpha val="40000"/>
                    </a:prstClr>
                  </a:outerShdw>
                </a:effectLst>
              </a:rPr>
              <a:t>ство</a:t>
            </a:r>
            <a:endParaRPr lang="ru-RU" sz="1600" dirty="0">
              <a:solidFill>
                <a:srgbClr val="FF0000"/>
              </a:solidFill>
              <a:effectLst>
                <a:outerShdw blurRad="50800" dist="38100" dir="2700000" algn="tl" rotWithShape="0">
                  <a:prstClr val="black">
                    <a:alpha val="40000"/>
                  </a:prstClr>
                </a:outerShdw>
              </a:effectLst>
            </a:endParaRPr>
          </a:p>
        </p:txBody>
      </p:sp>
      <p:sp>
        <p:nvSpPr>
          <p:cNvPr id="11" name="Овал 10"/>
          <p:cNvSpPr/>
          <p:nvPr/>
        </p:nvSpPr>
        <p:spPr>
          <a:xfrm>
            <a:off x="5968089" y="3786417"/>
            <a:ext cx="1362995" cy="1311366"/>
          </a:xfrm>
          <a:prstGeom prst="ellipse">
            <a:avLst/>
          </a:prstGeom>
          <a:solidFill>
            <a:srgbClr val="E8E42C"/>
          </a:solidFill>
          <a:ln w="12700">
            <a:solidFill>
              <a:srgbClr val="F77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uk-UA" sz="1600" dirty="0" smtClean="0">
                <a:solidFill>
                  <a:srgbClr val="FF0000"/>
                </a:solidFill>
                <a:effectLst>
                  <a:outerShdw blurRad="50800" dist="38100" dir="2700000" algn="tl" rotWithShape="0">
                    <a:prstClr val="black">
                      <a:alpha val="40000"/>
                    </a:prstClr>
                  </a:outerShdw>
                </a:effectLst>
              </a:rPr>
              <a:t>Батьки</a:t>
            </a:r>
            <a:endParaRPr lang="ru-RU" sz="1600" dirty="0">
              <a:solidFill>
                <a:srgbClr val="FF0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32772749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конечная звезда 1"/>
          <p:cNvSpPr/>
          <p:nvPr/>
        </p:nvSpPr>
        <p:spPr>
          <a:xfrm>
            <a:off x="1124312" y="1341789"/>
            <a:ext cx="9004663" cy="3204754"/>
          </a:xfrm>
          <a:prstGeom prst="star10">
            <a:avLst/>
          </a:prstGeom>
          <a:solidFill>
            <a:srgbClr val="E8E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p:cNvSpPr txBox="1"/>
          <p:nvPr/>
        </p:nvSpPr>
        <p:spPr>
          <a:xfrm>
            <a:off x="1779451" y="1975729"/>
            <a:ext cx="7694386" cy="1938992"/>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uk-UA" sz="4000" b="1" dirty="0" smtClean="0">
                <a:ln>
                  <a:solidFill>
                    <a:srgbClr val="FF0000"/>
                  </a:solidFill>
                </a:ln>
                <a:solidFill>
                  <a:srgbClr val="002060"/>
                </a:solidFill>
                <a:effectLst>
                  <a:glow rad="101600">
                    <a:schemeClr val="accent4">
                      <a:lumMod val="40000"/>
                      <a:lumOff val="60000"/>
                      <a:alpha val="60000"/>
                    </a:schemeClr>
                  </a:glow>
                  <a:reflection blurRad="6350" stA="55000" endA="300" endPos="45500" dir="5400000" sy="-100000" algn="bl" rotWithShape="0"/>
                </a:effectLst>
                <a:latin typeface="Gungsuh" panose="02030600000101010101" pitchFamily="18" charset="-127"/>
                <a:ea typeface="Gungsuh" panose="02030600000101010101" pitchFamily="18" charset="-127"/>
              </a:rPr>
              <a:t>Бажаю  всім  успіхів!</a:t>
            </a:r>
          </a:p>
          <a:p>
            <a:pPr algn="ctr"/>
            <a:r>
              <a:rPr lang="uk-UA" sz="4000" b="1" dirty="0" smtClean="0">
                <a:ln>
                  <a:solidFill>
                    <a:srgbClr val="FF0000"/>
                  </a:solidFill>
                </a:ln>
                <a:solidFill>
                  <a:srgbClr val="002060"/>
                </a:solidFill>
                <a:effectLst>
                  <a:glow rad="101600">
                    <a:schemeClr val="accent4">
                      <a:lumMod val="40000"/>
                      <a:lumOff val="60000"/>
                      <a:alpha val="60000"/>
                    </a:schemeClr>
                  </a:glow>
                  <a:reflection blurRad="6350" stA="55000" endA="300" endPos="45500" dir="5400000" sy="-100000" algn="bl" rotWithShape="0"/>
                </a:effectLst>
                <a:latin typeface="Gungsuh" panose="02030600000101010101" pitchFamily="18" charset="-127"/>
                <a:ea typeface="Gungsuh" panose="02030600000101010101" pitchFamily="18" charset="-127"/>
              </a:rPr>
              <a:t>Класний  керівник  3 – Б  класу</a:t>
            </a:r>
            <a:endParaRPr lang="ru-RU" sz="4000" b="1" dirty="0">
              <a:ln>
                <a:solidFill>
                  <a:srgbClr val="FF0000"/>
                </a:solidFill>
              </a:ln>
              <a:solidFill>
                <a:srgbClr val="002060"/>
              </a:solidFill>
              <a:effectLst>
                <a:glow rad="101600">
                  <a:schemeClr val="accent4">
                    <a:lumMod val="40000"/>
                    <a:lumOff val="60000"/>
                    <a:alpha val="60000"/>
                  </a:schemeClr>
                </a:glow>
                <a:reflection blurRad="6350" stA="55000" endA="300" endPos="45500" dir="5400000" sy="-100000" algn="bl" rotWithShape="0"/>
              </a:effectLst>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425098652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агетная рамка 6"/>
          <p:cNvSpPr/>
          <p:nvPr/>
        </p:nvSpPr>
        <p:spPr>
          <a:xfrm>
            <a:off x="155301" y="972641"/>
            <a:ext cx="11914779" cy="5602330"/>
          </a:xfrm>
          <a:prstGeom prst="bevel">
            <a:avLst>
              <a:gd name="adj" fmla="val 3377"/>
            </a:avLst>
          </a:prstGeom>
          <a:solidFill>
            <a:schemeClr val="accent4">
              <a:lumMod val="40000"/>
              <a:lumOff val="6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TextBox 3"/>
          <p:cNvSpPr txBox="1"/>
          <p:nvPr/>
        </p:nvSpPr>
        <p:spPr>
          <a:xfrm>
            <a:off x="610326" y="1169774"/>
            <a:ext cx="7442200" cy="5016758"/>
          </a:xfrm>
          <a:prstGeom prst="rect">
            <a:avLst/>
          </a:prstGeom>
          <a:noFill/>
        </p:spPr>
        <p:txBody>
          <a:bodyPr wrap="square" rtlCol="0">
            <a:spAutoFit/>
          </a:bodyPr>
          <a:lstStyle/>
          <a:p>
            <a:pPr>
              <a:spcBef>
                <a:spcPct val="0"/>
              </a:spcBef>
            </a:pPr>
            <a:r>
              <a:rPr lang="uk-UA" altLang="ru-RU" sz="3200" b="1" i="1" u="sng" dirty="0">
                <a:solidFill>
                  <a:srgbClr val="0000FF"/>
                </a:solidFill>
                <a:latin typeface="Gungsuh" panose="02030600000101010101" pitchFamily="18" charset="-127"/>
                <a:ea typeface="Gungsuh" panose="02030600000101010101" pitchFamily="18" charset="-127"/>
              </a:rPr>
              <a:t>Освіта</a:t>
            </a:r>
            <a:r>
              <a:rPr lang="uk-UA" altLang="ru-RU" sz="3200" b="1" i="1" dirty="0">
                <a:solidFill>
                  <a:srgbClr val="0000FF"/>
                </a:solidFill>
                <a:latin typeface="Gungsuh" panose="02030600000101010101" pitchFamily="18" charset="-127"/>
                <a:ea typeface="Gungsuh" panose="02030600000101010101" pitchFamily="18" charset="-127"/>
              </a:rPr>
              <a:t> </a:t>
            </a:r>
            <a:r>
              <a:rPr lang="uk-UA" altLang="ru-RU" sz="3200" b="1" dirty="0">
                <a:solidFill>
                  <a:srgbClr val="0000FF"/>
                </a:solidFill>
                <a:latin typeface="Gungsuh" panose="02030600000101010101" pitchFamily="18" charset="-127"/>
                <a:ea typeface="Gungsuh" panose="02030600000101010101" pitchFamily="18" charset="-127"/>
              </a:rPr>
              <a:t>– вища,</a:t>
            </a:r>
          </a:p>
          <a:p>
            <a:pPr>
              <a:spcBef>
                <a:spcPct val="0"/>
              </a:spcBef>
            </a:pPr>
            <a:r>
              <a:rPr lang="uk-UA" altLang="ru-RU" sz="3200" b="1" dirty="0" smtClean="0">
                <a:solidFill>
                  <a:srgbClr val="0000FF"/>
                </a:solidFill>
                <a:latin typeface="Gungsuh" panose="02030600000101010101" pitchFamily="18" charset="-127"/>
                <a:ea typeface="Gungsuh" panose="02030600000101010101" pitchFamily="18" charset="-127"/>
              </a:rPr>
              <a:t>Миколаївський </a:t>
            </a:r>
            <a:r>
              <a:rPr lang="uk-UA" altLang="ru-RU" sz="3200" b="1" dirty="0">
                <a:solidFill>
                  <a:srgbClr val="0000FF"/>
                </a:solidFill>
                <a:latin typeface="Gungsuh" panose="02030600000101010101" pitchFamily="18" charset="-127"/>
                <a:ea typeface="Gungsuh" panose="02030600000101010101" pitchFamily="18" charset="-127"/>
              </a:rPr>
              <a:t>державний</a:t>
            </a:r>
          </a:p>
          <a:p>
            <a:pPr>
              <a:spcBef>
                <a:spcPct val="0"/>
              </a:spcBef>
            </a:pPr>
            <a:r>
              <a:rPr lang="uk-UA" altLang="ru-RU" sz="3200" b="1" dirty="0">
                <a:solidFill>
                  <a:srgbClr val="0000FF"/>
                </a:solidFill>
                <a:latin typeface="Gungsuh" panose="02030600000101010101" pitchFamily="18" charset="-127"/>
                <a:ea typeface="Gungsuh" panose="02030600000101010101" pitchFamily="18" charset="-127"/>
              </a:rPr>
              <a:t>педагогічний </a:t>
            </a:r>
            <a:r>
              <a:rPr lang="uk-UA" altLang="ru-RU" sz="3200" b="1" dirty="0" smtClean="0">
                <a:solidFill>
                  <a:srgbClr val="0000FF"/>
                </a:solidFill>
                <a:latin typeface="Gungsuh" panose="02030600000101010101" pitchFamily="18" charset="-127"/>
                <a:ea typeface="Gungsuh" panose="02030600000101010101" pitchFamily="18" charset="-127"/>
              </a:rPr>
              <a:t>інститут                          ім. В.Г. Бєлінського, 1984 </a:t>
            </a:r>
            <a:r>
              <a:rPr lang="uk-UA" altLang="ru-RU" sz="3200" b="1" dirty="0">
                <a:solidFill>
                  <a:srgbClr val="0000FF"/>
                </a:solidFill>
                <a:latin typeface="Gungsuh" panose="02030600000101010101" pitchFamily="18" charset="-127"/>
                <a:ea typeface="Gungsuh" panose="02030600000101010101" pitchFamily="18" charset="-127"/>
              </a:rPr>
              <a:t>рік.</a:t>
            </a:r>
          </a:p>
          <a:p>
            <a:pPr>
              <a:spcBef>
                <a:spcPct val="0"/>
              </a:spcBef>
            </a:pPr>
            <a:r>
              <a:rPr lang="uk-UA" altLang="ru-RU" sz="3200" b="1" i="1" u="sng" dirty="0">
                <a:solidFill>
                  <a:srgbClr val="0000FF"/>
                </a:solidFill>
                <a:latin typeface="Gungsuh" panose="02030600000101010101" pitchFamily="18" charset="-127"/>
                <a:ea typeface="Gungsuh" panose="02030600000101010101" pitchFamily="18" charset="-127"/>
              </a:rPr>
              <a:t>Спеціальність</a:t>
            </a:r>
            <a:r>
              <a:rPr lang="uk-UA" altLang="ru-RU" sz="3200" b="1" i="1" dirty="0">
                <a:solidFill>
                  <a:srgbClr val="0000FF"/>
                </a:solidFill>
                <a:latin typeface="Gungsuh" panose="02030600000101010101" pitchFamily="18" charset="-127"/>
                <a:ea typeface="Gungsuh" panose="02030600000101010101" pitchFamily="18" charset="-127"/>
              </a:rPr>
              <a:t> </a:t>
            </a:r>
            <a:r>
              <a:rPr lang="uk-UA" altLang="ru-RU" sz="3200" b="1" dirty="0">
                <a:solidFill>
                  <a:srgbClr val="0000FF"/>
                </a:solidFill>
                <a:latin typeface="Gungsuh" panose="02030600000101010101" pitchFamily="18" charset="-127"/>
                <a:ea typeface="Gungsuh" panose="02030600000101010101" pitchFamily="18" charset="-127"/>
              </a:rPr>
              <a:t>– педагогіка і методика початкового </a:t>
            </a:r>
            <a:r>
              <a:rPr lang="uk-UA" altLang="ru-RU" sz="3200" b="1" dirty="0" smtClean="0">
                <a:solidFill>
                  <a:srgbClr val="0000FF"/>
                </a:solidFill>
                <a:latin typeface="Gungsuh" panose="02030600000101010101" pitchFamily="18" charset="-127"/>
                <a:ea typeface="Gungsuh" panose="02030600000101010101" pitchFamily="18" charset="-127"/>
              </a:rPr>
              <a:t>навчання.</a:t>
            </a:r>
            <a:endParaRPr lang="uk-UA" altLang="ru-RU" sz="3200" b="1" dirty="0">
              <a:solidFill>
                <a:srgbClr val="0000FF"/>
              </a:solidFill>
              <a:latin typeface="Gungsuh" panose="02030600000101010101" pitchFamily="18" charset="-127"/>
              <a:ea typeface="Gungsuh" panose="02030600000101010101" pitchFamily="18" charset="-127"/>
            </a:endParaRPr>
          </a:p>
          <a:p>
            <a:pPr>
              <a:spcBef>
                <a:spcPct val="0"/>
              </a:spcBef>
            </a:pPr>
            <a:r>
              <a:rPr lang="uk-UA" altLang="ru-RU" sz="3200" b="1" i="1" u="sng" dirty="0">
                <a:solidFill>
                  <a:srgbClr val="0000FF"/>
                </a:solidFill>
                <a:latin typeface="Gungsuh" panose="02030600000101010101" pitchFamily="18" charset="-127"/>
                <a:ea typeface="Gungsuh" panose="02030600000101010101" pitchFamily="18" charset="-127"/>
              </a:rPr>
              <a:t>Педагогічний стаж</a:t>
            </a:r>
            <a:r>
              <a:rPr lang="uk-UA" altLang="ru-RU" sz="3200" b="1" i="1" dirty="0">
                <a:solidFill>
                  <a:srgbClr val="0000FF"/>
                </a:solidFill>
                <a:latin typeface="Gungsuh" panose="02030600000101010101" pitchFamily="18" charset="-127"/>
                <a:ea typeface="Gungsuh" panose="02030600000101010101" pitchFamily="18" charset="-127"/>
              </a:rPr>
              <a:t> – </a:t>
            </a:r>
            <a:r>
              <a:rPr lang="uk-UA" altLang="ru-RU" sz="3200" b="1" dirty="0" smtClean="0">
                <a:solidFill>
                  <a:srgbClr val="0000FF"/>
                </a:solidFill>
                <a:latin typeface="Gungsuh" panose="02030600000101010101" pitchFamily="18" charset="-127"/>
                <a:ea typeface="Gungsuh" panose="02030600000101010101" pitchFamily="18" charset="-127"/>
              </a:rPr>
              <a:t>32 роки.</a:t>
            </a:r>
            <a:endParaRPr lang="uk-UA" altLang="ru-RU" sz="3200" b="1" i="1" dirty="0">
              <a:solidFill>
                <a:srgbClr val="0000FF"/>
              </a:solidFill>
              <a:latin typeface="Gungsuh" panose="02030600000101010101" pitchFamily="18" charset="-127"/>
              <a:ea typeface="Gungsuh" panose="02030600000101010101" pitchFamily="18" charset="-127"/>
            </a:endParaRPr>
          </a:p>
          <a:p>
            <a:pPr>
              <a:spcBef>
                <a:spcPct val="0"/>
              </a:spcBef>
            </a:pPr>
            <a:r>
              <a:rPr lang="uk-UA" altLang="ru-RU" sz="3200" b="1" i="1" u="sng" dirty="0" smtClean="0">
                <a:solidFill>
                  <a:srgbClr val="0000FF"/>
                </a:solidFill>
                <a:latin typeface="Gungsuh" panose="02030600000101010101" pitchFamily="18" charset="-127"/>
                <a:ea typeface="Gungsuh" panose="02030600000101010101" pitchFamily="18" charset="-127"/>
              </a:rPr>
              <a:t>Кваліфікаційна </a:t>
            </a:r>
            <a:r>
              <a:rPr lang="uk-UA" altLang="ru-RU" sz="3200" b="1" i="1" u="sng" dirty="0">
                <a:solidFill>
                  <a:srgbClr val="0000FF"/>
                </a:solidFill>
                <a:latin typeface="Gungsuh" panose="02030600000101010101" pitchFamily="18" charset="-127"/>
                <a:ea typeface="Gungsuh" panose="02030600000101010101" pitchFamily="18" charset="-127"/>
              </a:rPr>
              <a:t>категорія</a:t>
            </a:r>
            <a:r>
              <a:rPr lang="uk-UA" altLang="ru-RU" sz="3200" b="1" i="1" dirty="0">
                <a:solidFill>
                  <a:srgbClr val="0000FF"/>
                </a:solidFill>
                <a:latin typeface="Gungsuh" panose="02030600000101010101" pitchFamily="18" charset="-127"/>
                <a:ea typeface="Gungsuh" panose="02030600000101010101" pitchFamily="18" charset="-127"/>
              </a:rPr>
              <a:t> – </a:t>
            </a:r>
            <a:r>
              <a:rPr lang="uk-UA" altLang="ru-RU" sz="3200" b="1" dirty="0">
                <a:solidFill>
                  <a:srgbClr val="0000FF"/>
                </a:solidFill>
                <a:latin typeface="Gungsuh" panose="02030600000101010101" pitchFamily="18" charset="-127"/>
                <a:ea typeface="Gungsuh" panose="02030600000101010101" pitchFamily="18" charset="-127"/>
              </a:rPr>
              <a:t>вища</a:t>
            </a:r>
            <a:r>
              <a:rPr lang="uk-UA" altLang="ru-RU" sz="3200" b="1" dirty="0" smtClean="0">
                <a:solidFill>
                  <a:srgbClr val="0000FF"/>
                </a:solidFill>
                <a:latin typeface="Gungsuh" panose="02030600000101010101" pitchFamily="18" charset="-127"/>
                <a:ea typeface="Gungsuh" panose="02030600000101010101" pitchFamily="18" charset="-127"/>
              </a:rPr>
              <a:t>.</a:t>
            </a:r>
            <a:endParaRPr lang="uk-UA" altLang="ru-RU" sz="3200" b="1" dirty="0">
              <a:solidFill>
                <a:srgbClr val="0000FF"/>
              </a:solidFill>
              <a:latin typeface="Gungsuh" panose="02030600000101010101" pitchFamily="18" charset="-127"/>
              <a:ea typeface="Gungsuh" panose="02030600000101010101" pitchFamily="18" charset="-127"/>
            </a:endParaRPr>
          </a:p>
        </p:txBody>
      </p:sp>
      <p:sp>
        <p:nvSpPr>
          <p:cNvPr id="5" name="TextBox 4"/>
          <p:cNvSpPr txBox="1"/>
          <p:nvPr/>
        </p:nvSpPr>
        <p:spPr>
          <a:xfrm>
            <a:off x="495300" y="203200"/>
            <a:ext cx="10198100" cy="769441"/>
          </a:xfrm>
          <a:prstGeom prst="rect">
            <a:avLst/>
          </a:prstGeom>
          <a:noFill/>
        </p:spPr>
        <p:txBody>
          <a:bodyPr wrap="square" rtlCol="0">
            <a:spAutoFit/>
          </a:bodyPr>
          <a:lstStyle/>
          <a:p>
            <a:r>
              <a:rPr lang="uk-UA" sz="4400" b="1" dirty="0" err="1" smtClean="0">
                <a:ln w="9525">
                  <a:solidFill>
                    <a:schemeClr val="accent5">
                      <a:lumMod val="60000"/>
                      <a:lumOff val="40000"/>
                    </a:schemeClr>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rPr>
              <a:t>Довгаль</a:t>
            </a:r>
            <a:r>
              <a:rPr lang="uk-UA" sz="4400" b="1" dirty="0" smtClean="0">
                <a:ln w="9525">
                  <a:solidFill>
                    <a:schemeClr val="accent5">
                      <a:lumMod val="60000"/>
                      <a:lumOff val="40000"/>
                    </a:schemeClr>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rPr>
              <a:t> Ніна Іванівна</a:t>
            </a:r>
            <a:endParaRPr lang="ru-RU" sz="4400" b="1" dirty="0">
              <a:ln w="9525">
                <a:solidFill>
                  <a:schemeClr val="accent5">
                    <a:lumMod val="60000"/>
                    <a:lumOff val="40000"/>
                  </a:schemeClr>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200" y="1460500"/>
            <a:ext cx="3746500" cy="3746500"/>
          </a:xfrm>
          <a:prstGeom prst="roundRect">
            <a:avLst>
              <a:gd name="adj" fmla="val 2005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4322999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агетная рамка 6"/>
          <p:cNvSpPr/>
          <p:nvPr/>
        </p:nvSpPr>
        <p:spPr>
          <a:xfrm>
            <a:off x="1330959" y="1145541"/>
            <a:ext cx="9511575" cy="4868091"/>
          </a:xfrm>
          <a:prstGeom prst="bevel">
            <a:avLst>
              <a:gd name="adj" fmla="val 3377"/>
            </a:avLst>
          </a:prstGeom>
          <a:solidFill>
            <a:schemeClr val="accent4">
              <a:lumMod val="40000"/>
              <a:lumOff val="6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TextBox 3"/>
          <p:cNvSpPr txBox="1"/>
          <p:nvPr/>
        </p:nvSpPr>
        <p:spPr>
          <a:xfrm>
            <a:off x="1066800" y="355600"/>
            <a:ext cx="10045700" cy="923330"/>
          </a:xfrm>
          <a:prstGeom prst="rect">
            <a:avLst/>
          </a:prstGeom>
          <a:noFill/>
        </p:spPr>
        <p:txBody>
          <a:bodyPr wrap="square" rtlCol="0">
            <a:spAutoFit/>
          </a:bodyPr>
          <a:lstStyle/>
          <a:p>
            <a:pPr algn="ctr"/>
            <a:r>
              <a:rPr lang="ru-RU" sz="3600" b="1" dirty="0" err="1">
                <a:ln w="9525">
                  <a:solidFill>
                    <a:srgbClr val="FF0000"/>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rPr>
              <a:t>Моє</a:t>
            </a:r>
            <a:r>
              <a:rPr lang="ru-RU" sz="3600" b="1" dirty="0">
                <a:ln w="9525">
                  <a:solidFill>
                    <a:srgbClr val="FF0000"/>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rPr>
              <a:t> </a:t>
            </a:r>
            <a:r>
              <a:rPr lang="ru-RU" sz="3600" b="1" dirty="0" err="1">
                <a:ln w="9525">
                  <a:solidFill>
                    <a:srgbClr val="FF0000"/>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rPr>
              <a:t>педагогічне</a:t>
            </a:r>
            <a:r>
              <a:rPr lang="ru-RU" sz="3600" b="1" dirty="0">
                <a:ln w="9525">
                  <a:solidFill>
                    <a:srgbClr val="FF0000"/>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rPr>
              <a:t> кредо</a:t>
            </a:r>
          </a:p>
          <a:p>
            <a:endParaRPr lang="ru-RU" dirty="0"/>
          </a:p>
        </p:txBody>
      </p:sp>
      <p:sp>
        <p:nvSpPr>
          <p:cNvPr id="5" name="TextBox 4"/>
          <p:cNvSpPr txBox="1"/>
          <p:nvPr/>
        </p:nvSpPr>
        <p:spPr>
          <a:xfrm>
            <a:off x="1669866" y="1545407"/>
            <a:ext cx="9410700" cy="4801314"/>
          </a:xfrm>
          <a:prstGeom prst="rect">
            <a:avLst/>
          </a:prstGeom>
          <a:noFill/>
        </p:spPr>
        <p:txBody>
          <a:bodyPr wrap="square" rtlCol="0">
            <a:spAutoFit/>
          </a:bodyPr>
          <a:lstStyle/>
          <a:p>
            <a:r>
              <a:rPr lang="uk-UA" altLang="ru-RU" sz="3200" dirty="0" smtClean="0">
                <a:solidFill>
                  <a:srgbClr val="990000"/>
                </a:solidFill>
                <a:latin typeface="Gungsuh" panose="02030600000101010101" pitchFamily="18" charset="-127"/>
                <a:ea typeface="Gungsuh" panose="02030600000101010101" pitchFamily="18" charset="-127"/>
              </a:rPr>
              <a:t>„Нехай всім нашим дітям дістануться найкращі педагоги – безкорисні, пристрасно віруючі в добро, зі строгими моральними правилами, з глибокою повагою до думки… Такі, якими повинно бути людині навіки викликаній до дошки відповідати за дітей.”</a:t>
            </a:r>
            <a:r>
              <a:rPr lang="uk-UA" altLang="ru-RU" sz="3200" i="1" dirty="0" smtClean="0">
                <a:solidFill>
                  <a:srgbClr val="990000"/>
                </a:solidFill>
                <a:latin typeface="Gungsuh" panose="02030600000101010101" pitchFamily="18" charset="-127"/>
                <a:ea typeface="Gungsuh" panose="02030600000101010101" pitchFamily="18" charset="-127"/>
              </a:rPr>
              <a:t> 		                             </a:t>
            </a:r>
          </a:p>
          <a:p>
            <a:r>
              <a:rPr lang="uk-UA" altLang="ru-RU" sz="3200" i="1" dirty="0">
                <a:solidFill>
                  <a:srgbClr val="990000"/>
                </a:solidFill>
                <a:latin typeface="Gungsuh" panose="02030600000101010101" pitchFamily="18" charset="-127"/>
                <a:ea typeface="Gungsuh" panose="02030600000101010101" pitchFamily="18" charset="-127"/>
              </a:rPr>
              <a:t> </a:t>
            </a:r>
            <a:r>
              <a:rPr lang="uk-UA" altLang="ru-RU" sz="3200" i="1" dirty="0" smtClean="0">
                <a:solidFill>
                  <a:srgbClr val="990000"/>
                </a:solidFill>
                <a:latin typeface="Gungsuh" panose="02030600000101010101" pitchFamily="18" charset="-127"/>
                <a:ea typeface="Gungsuh" panose="02030600000101010101" pitchFamily="18" charset="-127"/>
              </a:rPr>
              <a:t>                                       </a:t>
            </a:r>
            <a:r>
              <a:rPr lang="uk-UA" altLang="ru-RU" sz="3200" dirty="0" err="1" smtClean="0">
                <a:solidFill>
                  <a:srgbClr val="990000"/>
                </a:solidFill>
                <a:latin typeface="Gungsuh" panose="02030600000101010101" pitchFamily="18" charset="-127"/>
                <a:ea typeface="Gungsuh" panose="02030600000101010101" pitchFamily="18" charset="-127"/>
              </a:rPr>
              <a:t>С.Л.Соловейчик</a:t>
            </a:r>
            <a:endParaRPr lang="uk-UA" altLang="ru-RU" sz="3200" dirty="0" smtClean="0">
              <a:solidFill>
                <a:srgbClr val="990000"/>
              </a:solidFill>
              <a:latin typeface="Gungsuh" panose="02030600000101010101" pitchFamily="18" charset="-127"/>
              <a:ea typeface="Gungsuh" panose="02030600000101010101" pitchFamily="18" charset="-127"/>
            </a:endParaRPr>
          </a:p>
          <a:p>
            <a:endParaRPr lang="ru-RU" dirty="0"/>
          </a:p>
        </p:txBody>
      </p:sp>
    </p:spTree>
    <p:extLst>
      <p:ext uri="{BB962C8B-B14F-4D97-AF65-F5344CB8AC3E}">
        <p14:creationId xmlns:p14="http://schemas.microsoft.com/office/powerpoint/2010/main" val="347313381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агетная рамка 6"/>
          <p:cNvSpPr/>
          <p:nvPr/>
        </p:nvSpPr>
        <p:spPr>
          <a:xfrm>
            <a:off x="1361076" y="1267461"/>
            <a:ext cx="8877070" cy="4868091"/>
          </a:xfrm>
          <a:prstGeom prst="bevel">
            <a:avLst>
              <a:gd name="adj" fmla="val 3377"/>
            </a:avLst>
          </a:prstGeom>
          <a:solidFill>
            <a:schemeClr val="accent4">
              <a:lumMod val="40000"/>
              <a:lumOff val="6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1361076" y="174172"/>
            <a:ext cx="8600903" cy="1206500"/>
          </a:xfrm>
        </p:spPr>
        <p:txBody>
          <a:bodyPr/>
          <a:lstStyle/>
          <a:p>
            <a:r>
              <a:rPr lang="uk-UA" dirty="0" smtClean="0">
                <a:solidFill>
                  <a:srgbClr val="C00000"/>
                </a:solidFill>
              </a:rPr>
              <a:t>             </a:t>
            </a:r>
            <a:r>
              <a:rPr lang="uk-UA" b="1" dirty="0" smtClean="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a:rPr>
              <a:t>Життєве  кредо</a:t>
            </a:r>
            <a:endParaRPr lang="ru-RU" b="1" dirty="0">
              <a:ln>
                <a:solidFill>
                  <a:srgbClr val="FF0000"/>
                </a:solidFill>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Gungsuh"/>
            </a:endParaRPr>
          </a:p>
        </p:txBody>
      </p:sp>
      <p:sp>
        <p:nvSpPr>
          <p:cNvPr id="5" name="TextBox 4"/>
          <p:cNvSpPr txBox="1"/>
          <p:nvPr/>
        </p:nvSpPr>
        <p:spPr>
          <a:xfrm>
            <a:off x="2037821" y="2242094"/>
            <a:ext cx="7523579" cy="2308324"/>
          </a:xfrm>
          <a:prstGeom prst="rect">
            <a:avLst/>
          </a:prstGeom>
          <a:noFill/>
        </p:spPr>
        <p:txBody>
          <a:bodyPr wrap="square" rtlCol="0">
            <a:spAutoFit/>
          </a:bodyPr>
          <a:lstStyle/>
          <a:p>
            <a:pPr algn="ctr"/>
            <a:r>
              <a:rPr lang="uk-UA" altLang="ru-RU" sz="3600" dirty="0">
                <a:solidFill>
                  <a:srgbClr val="990000"/>
                </a:solidFill>
                <a:latin typeface="Gungsuh" panose="02030600000101010101" pitchFamily="18" charset="-127"/>
                <a:ea typeface="Gungsuh" panose="02030600000101010101" pitchFamily="18" charset="-127"/>
              </a:rPr>
              <a:t> </a:t>
            </a:r>
            <a:r>
              <a:rPr lang="uk-UA" altLang="ru-RU" sz="3600" dirty="0" smtClean="0">
                <a:solidFill>
                  <a:srgbClr val="990000"/>
                </a:solidFill>
                <a:latin typeface="Gungsuh" panose="02030600000101010101" pitchFamily="18" charset="-127"/>
                <a:ea typeface="Gungsuh" panose="02030600000101010101" pitchFamily="18" charset="-127"/>
              </a:rPr>
              <a:t> Живу для тих, кому потрібна, дружу з тими, у кому впевнена, спілкуюсь з тими, хто приємний і вдячна тим, хто цінує.</a:t>
            </a:r>
          </a:p>
        </p:txBody>
      </p:sp>
    </p:spTree>
    <p:extLst>
      <p:ext uri="{BB962C8B-B14F-4D97-AF65-F5344CB8AC3E}">
        <p14:creationId xmlns:p14="http://schemas.microsoft.com/office/powerpoint/2010/main" val="13061415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ертикальный свиток 4"/>
          <p:cNvSpPr/>
          <p:nvPr/>
        </p:nvSpPr>
        <p:spPr>
          <a:xfrm>
            <a:off x="940526" y="1227909"/>
            <a:ext cx="9875520" cy="5425440"/>
          </a:xfrm>
          <a:prstGeom prst="verticalScroll">
            <a:avLst>
              <a:gd name="adj" fmla="val 6360"/>
            </a:avLst>
          </a:prstGeom>
          <a:solidFill>
            <a:schemeClr val="accent3">
              <a:lumMod val="60000"/>
              <a:lumOff val="4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770708" y="296091"/>
            <a:ext cx="9956800" cy="660400"/>
          </a:xfrm>
        </p:spPr>
        <p:txBody>
          <a:bodyPr>
            <a:noAutofit/>
          </a:bodyPr>
          <a:lstStyle/>
          <a:p>
            <a:pPr algn="ctr"/>
            <a:r>
              <a:rPr lang="ru-RU" sz="4000" b="1" dirty="0" err="1">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rPr>
              <a:t>Науково</a:t>
            </a:r>
            <a:r>
              <a:rPr lang="ru-RU" sz="4000" b="1" dirty="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rPr>
              <a:t>-методична </a:t>
            </a:r>
            <a:r>
              <a:rPr lang="ru-RU" sz="40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rPr>
              <a:t>проблема</a:t>
            </a:r>
            <a:endParaRPr lang="ru-RU" sz="4000" b="1" dirty="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endParaRPr>
          </a:p>
        </p:txBody>
      </p:sp>
      <p:sp>
        <p:nvSpPr>
          <p:cNvPr id="3" name="Объект 2"/>
          <p:cNvSpPr>
            <a:spLocks noGrp="1"/>
          </p:cNvSpPr>
          <p:nvPr>
            <p:ph idx="1"/>
          </p:nvPr>
        </p:nvSpPr>
        <p:spPr>
          <a:xfrm>
            <a:off x="1547586" y="1668418"/>
            <a:ext cx="8661400" cy="4644363"/>
          </a:xfrm>
        </p:spPr>
        <p:txBody>
          <a:bodyPr>
            <a:noAutofit/>
            <a:scene3d>
              <a:camera prst="orthographicFront"/>
              <a:lightRig rig="threePt" dir="t"/>
            </a:scene3d>
            <a:sp3d extrusionH="57150">
              <a:bevelT w="38100" h="38100" prst="angle"/>
            </a:sp3d>
          </a:bodyPr>
          <a:lstStyle/>
          <a:p>
            <a:pPr marL="0" indent="0" algn="ctr">
              <a:buNone/>
            </a:pPr>
            <a:r>
              <a:rPr lang="uk-UA" sz="42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Розвиток  пізнавальної  активності  молодших  школярів  як  один  із  аспектів  реалізації  </a:t>
            </a:r>
            <a:r>
              <a:rPr lang="uk-UA" sz="4200" b="1" dirty="0" err="1"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компетентнісно</a:t>
            </a:r>
            <a:r>
              <a:rPr lang="uk-UA" sz="42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 – орієнтованого  підходу  на  уроках.</a:t>
            </a:r>
          </a:p>
          <a:p>
            <a:pPr marL="0" indent="0" algn="ctr">
              <a:buNone/>
            </a:pPr>
            <a:endParaRPr lang="uk-UA" sz="42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177778038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418010" y="853440"/>
            <a:ext cx="10598333" cy="5531493"/>
          </a:xfrm>
          <a:prstGeom prst="verticalScroll">
            <a:avLst>
              <a:gd name="adj" fmla="val 6360"/>
            </a:avLst>
          </a:prstGeom>
          <a:solidFill>
            <a:schemeClr val="accent3">
              <a:lumMod val="60000"/>
              <a:lumOff val="4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804334" y="127000"/>
            <a:ext cx="8596668" cy="850900"/>
          </a:xfrm>
        </p:spPr>
        <p:txBody>
          <a:bodyPr>
            <a:normAutofit/>
          </a:bodyPr>
          <a:lstStyle/>
          <a:p>
            <a:pPr algn="ctr"/>
            <a:r>
              <a:rPr lang="ru-RU" sz="4000" b="1" dirty="0" smtClean="0">
                <a:ln w="9525">
                  <a:solidFill>
                    <a:schemeClr val="accent5">
                      <a:lumMod val="75000"/>
                    </a:schemeClr>
                  </a:solidFill>
                  <a:prstDash val="solid"/>
                </a:ln>
                <a:solidFill>
                  <a:srgbClr val="002060"/>
                </a:solidFill>
                <a:effectLst>
                  <a:outerShdw blurRad="12700" dist="38100" dir="2700000" algn="tl" rotWithShape="0">
                    <a:schemeClr val="bg1">
                      <a:lumMod val="50000"/>
                    </a:schemeClr>
                  </a:outerShdw>
                </a:effectLst>
                <a:latin typeface="Gungsuh" panose="02030600000101010101" pitchFamily="18" charset="-127"/>
                <a:ea typeface="Gungsuh" panose="02030600000101010101" pitchFamily="18" charset="-127"/>
              </a:rPr>
              <a:t>      </a:t>
            </a:r>
            <a:r>
              <a:rPr lang="ru-RU" sz="4000" b="1" u="sng" dirty="0" smtClean="0">
                <a:ln w="9525">
                  <a:solidFill>
                    <a:srgbClr val="FF0000"/>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rPr>
              <a:t>Актуальність  теми</a:t>
            </a:r>
            <a:endParaRPr lang="ru-RU" sz="4000" b="1" u="sng" dirty="0">
              <a:ln w="9525">
                <a:solidFill>
                  <a:srgbClr val="FF0000"/>
                </a:solidFill>
                <a:prstDash val="solid"/>
              </a:ln>
              <a:solidFill>
                <a:srgbClr val="002060"/>
              </a:solidFill>
              <a:effectLst>
                <a:outerShdw blurRad="12700" dist="38100" dir="2700000" algn="tl" rotWithShape="0">
                  <a:schemeClr val="bg1">
                    <a:lumMod val="50000"/>
                  </a:schemeClr>
                </a:outerShdw>
                <a:reflection blurRad="6350" stA="55000" endA="300" endPos="45500" dir="5400000" sy="-100000" algn="bl" rotWithShape="0"/>
              </a:effectLst>
              <a:latin typeface="Gungsuh" panose="02030600000101010101" pitchFamily="18" charset="-127"/>
              <a:ea typeface="Gungsuh" panose="02030600000101010101" pitchFamily="18" charset="-127"/>
            </a:endParaRPr>
          </a:p>
        </p:txBody>
      </p:sp>
      <p:sp>
        <p:nvSpPr>
          <p:cNvPr id="11" name="TextBox 10"/>
          <p:cNvSpPr txBox="1"/>
          <p:nvPr/>
        </p:nvSpPr>
        <p:spPr>
          <a:xfrm>
            <a:off x="1092925" y="1121954"/>
            <a:ext cx="9639300" cy="5262979"/>
          </a:xfrm>
          <a:prstGeom prst="rect">
            <a:avLst/>
          </a:prstGeom>
          <a:noFill/>
        </p:spPr>
        <p:txBody>
          <a:bodyPr wrap="square" rtlCol="0">
            <a:spAutoFit/>
          </a:bodyPr>
          <a:lstStyle/>
          <a:p>
            <a:pPr indent="342900">
              <a:buNone/>
            </a:pPr>
            <a:r>
              <a:rPr lang="uk-UA" sz="2400" dirty="0">
                <a:solidFill>
                  <a:srgbClr val="C00000"/>
                </a:solidFill>
                <a:latin typeface="Times New Roman" pitchFamily="18" charset="0"/>
                <a:cs typeface="Times New Roman" pitchFamily="18" charset="0"/>
              </a:rPr>
              <a:t>полягає в тому, що навчання людини не може бути успішним, якщо в того,  </a:t>
            </a:r>
            <a:r>
              <a:rPr lang="uk-UA" sz="2400" dirty="0" smtClean="0">
                <a:solidFill>
                  <a:srgbClr val="C00000"/>
                </a:solidFill>
                <a:latin typeface="Times New Roman" pitchFamily="18" charset="0"/>
                <a:cs typeface="Times New Roman" pitchFamily="18" charset="0"/>
              </a:rPr>
              <a:t>кого </a:t>
            </a:r>
            <a:r>
              <a:rPr lang="uk-UA" sz="2400" dirty="0">
                <a:solidFill>
                  <a:srgbClr val="C00000"/>
                </a:solidFill>
                <a:latin typeface="Times New Roman" pitchFamily="18" charset="0"/>
                <a:cs typeface="Times New Roman" pitchFamily="18" charset="0"/>
              </a:rPr>
              <a:t>навчають, немає бажання учитися. Людина має право робити або не робити те, що від неї вимагають, тому успіх справи значною мірою залежить від бажання (прагнення) робити. Зокрема, чим сильніше бажання навчитися, тим успішніше йде навчання, а без бажання, проти волі, воно не піде – насильно не навчиш. Впевнена, що навчання не буде успішним, якщо в учня не пробуджене бажання учитися.</a:t>
            </a:r>
          </a:p>
          <a:p>
            <a:pPr indent="342900">
              <a:buNone/>
            </a:pPr>
            <a:r>
              <a:rPr lang="uk-UA" sz="2400" dirty="0">
                <a:solidFill>
                  <a:srgbClr val="C00000"/>
                </a:solidFill>
                <a:latin typeface="Times New Roman" pitchFamily="18" charset="0"/>
                <a:cs typeface="Times New Roman" pitchFamily="18" charset="0"/>
              </a:rPr>
              <a:t>Найголовнішим завданням педагога на кожному уроці є активізація пізнавальної діяльності учнів.</a:t>
            </a:r>
          </a:p>
          <a:p>
            <a:pPr indent="342900">
              <a:buNone/>
            </a:pPr>
            <a:r>
              <a:rPr lang="uk-UA" sz="2400" dirty="0" err="1">
                <a:solidFill>
                  <a:srgbClr val="C00000"/>
                </a:solidFill>
                <a:latin typeface="Times New Roman" pitchFamily="18" charset="0"/>
                <a:cs typeface="Times New Roman" pitchFamily="18" charset="0"/>
              </a:rPr>
              <a:t>Тому</a:t>
            </a:r>
            <a:r>
              <a:rPr lang="uk-UA" sz="2400" b="1" dirty="0" err="1">
                <a:solidFill>
                  <a:srgbClr val="C00000"/>
                </a:solidFill>
                <a:latin typeface="Times New Roman" pitchFamily="18" charset="0"/>
                <a:cs typeface="Times New Roman" pitchFamily="18" charset="0"/>
              </a:rPr>
              <a:t> метою</a:t>
            </a:r>
            <a:r>
              <a:rPr lang="uk-UA" sz="2400" dirty="0" err="1">
                <a:solidFill>
                  <a:srgbClr val="C00000"/>
                </a:solidFill>
                <a:latin typeface="Times New Roman" pitchFamily="18" charset="0"/>
                <a:cs typeface="Times New Roman" pitchFamily="18" charset="0"/>
              </a:rPr>
              <a:t> </a:t>
            </a:r>
            <a:r>
              <a:rPr lang="uk-UA" sz="2400" dirty="0">
                <a:solidFill>
                  <a:srgbClr val="C00000"/>
                </a:solidFill>
                <a:latin typeface="Times New Roman" pitchFamily="18" charset="0"/>
                <a:cs typeface="Times New Roman" pitchFamily="18" charset="0"/>
              </a:rPr>
              <a:t>своєї діяльності вважаю створення організаційних та педагогічних умов для формування успішної особистості, реалізації природних інтелектуальних здібностей школярів, розвитку їхніх талантів, самореалізації, готовності до творчої праці.</a:t>
            </a:r>
          </a:p>
        </p:txBody>
      </p:sp>
    </p:spTree>
    <p:extLst>
      <p:ext uri="{BB962C8B-B14F-4D97-AF65-F5344CB8AC3E}">
        <p14:creationId xmlns:p14="http://schemas.microsoft.com/office/powerpoint/2010/main" val="151463766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381001"/>
            <a:ext cx="12004765" cy="623452"/>
          </a:xfrm>
        </p:spPr>
        <p:txBody>
          <a:bodyPr>
            <a:normAutofit fontScale="90000"/>
          </a:bodyPr>
          <a:lstStyle/>
          <a:p>
            <a:r>
              <a:rPr lang="uk-UA" b="1" dirty="0" smtClean="0">
                <a:solidFill>
                  <a:schemeClr val="accent4">
                    <a:lumMod val="50000"/>
                  </a:schemeClr>
                </a:solidFill>
                <a:latin typeface="Times New Roman" pitchFamily="18" charset="0"/>
                <a:cs typeface="Times New Roman" pitchFamily="18" charset="0"/>
              </a:rPr>
              <a:t>      </a:t>
            </a:r>
            <a:br>
              <a:rPr lang="uk-UA" b="1" dirty="0" smtClean="0">
                <a:solidFill>
                  <a:schemeClr val="accent4">
                    <a:lumMod val="50000"/>
                  </a:schemeClr>
                </a:solidFill>
                <a:latin typeface="Times New Roman" pitchFamily="18" charset="0"/>
                <a:cs typeface="Times New Roman" pitchFamily="18" charset="0"/>
              </a:rPr>
            </a:br>
            <a:r>
              <a:rPr lang="uk-UA" b="1" dirty="0" smtClean="0">
                <a:solidFill>
                  <a:schemeClr val="accent4">
                    <a:lumMod val="50000"/>
                  </a:schemeClr>
                </a:solidFill>
                <a:latin typeface="Times New Roman" pitchFamily="18" charset="0"/>
                <a:cs typeface="Times New Roman" pitchFamily="18" charset="0"/>
              </a:rPr>
              <a:t> </a:t>
            </a:r>
            <a:r>
              <a:rPr lang="uk-UA" sz="4000" b="1" dirty="0" smtClean="0">
                <a:ln>
                  <a:solidFill>
                    <a:srgbClr val="FF0000"/>
                  </a:solidFill>
                </a:ln>
                <a:solidFill>
                  <a:srgbClr val="002060"/>
                </a:solidFill>
                <a:effectLst>
                  <a:outerShdw blurRad="50800" dist="38100" algn="l" rotWithShape="0">
                    <a:prstClr val="black">
                      <a:alpha val="40000"/>
                    </a:prstClr>
                  </a:outerShdw>
                  <a:reflection blurRad="6350" stA="55000" endA="300" endPos="45500" dir="5400000" sy="-100000" algn="bl" rotWithShape="0"/>
                </a:effectLst>
                <a:latin typeface="Gungsuh"/>
                <a:cs typeface="Times New Roman" pitchFamily="18" charset="0"/>
              </a:rPr>
              <a:t>Науково-теоретична  база</a:t>
            </a:r>
            <a:r>
              <a:rPr lang="uk-UA" sz="4000" b="1" dirty="0">
                <a:ln>
                  <a:solidFill>
                    <a:srgbClr val="FF0000"/>
                  </a:solidFill>
                </a:ln>
                <a:solidFill>
                  <a:srgbClr val="002060"/>
                </a:solidFill>
                <a:effectLst>
                  <a:outerShdw blurRad="50800" dist="38100" algn="l" rotWithShape="0">
                    <a:prstClr val="black">
                      <a:alpha val="40000"/>
                    </a:prstClr>
                  </a:outerShdw>
                  <a:reflection blurRad="6350" stA="55000" endA="300" endPos="45500" dir="5400000" sy="-100000" algn="bl" rotWithShape="0"/>
                </a:effectLst>
                <a:latin typeface="Gungsuh"/>
                <a:cs typeface="Times New Roman" pitchFamily="18" charset="0"/>
              </a:rPr>
              <a:t>  актуальності </a:t>
            </a:r>
            <a:r>
              <a:rPr lang="uk-UA" sz="4000" b="1" dirty="0" smtClean="0">
                <a:ln>
                  <a:solidFill>
                    <a:srgbClr val="FF0000"/>
                  </a:solidFill>
                </a:ln>
                <a:solidFill>
                  <a:srgbClr val="002060"/>
                </a:solidFill>
                <a:effectLst>
                  <a:outerShdw blurRad="50800" dist="38100" algn="l" rotWithShape="0">
                    <a:prstClr val="black">
                      <a:alpha val="40000"/>
                    </a:prstClr>
                  </a:outerShdw>
                  <a:reflection blurRad="6350" stA="55000" endA="300" endPos="45500" dir="5400000" sy="-100000" algn="bl" rotWithShape="0"/>
                </a:effectLst>
                <a:latin typeface="Gungsuh"/>
                <a:cs typeface="Times New Roman" pitchFamily="18" charset="0"/>
              </a:rPr>
              <a:t> проблеми</a:t>
            </a:r>
            <a:r>
              <a:rPr lang="uk-UA" sz="4000" b="1" dirty="0" smtClean="0">
                <a:solidFill>
                  <a:schemeClr val="accent4">
                    <a:lumMod val="50000"/>
                  </a:schemeClr>
                </a:solidFill>
                <a:effectLst>
                  <a:reflection blurRad="6350" stA="55000" endA="300" endPos="45500" dir="5400000" sy="-100000" algn="bl" rotWithShape="0"/>
                </a:effectLst>
                <a:latin typeface="Times New Roman" pitchFamily="18" charset="0"/>
                <a:cs typeface="Times New Roman" pitchFamily="18" charset="0"/>
              </a:rPr>
              <a:t/>
            </a:r>
            <a:br>
              <a:rPr lang="uk-UA" sz="4000" b="1" dirty="0" smtClean="0">
                <a:solidFill>
                  <a:schemeClr val="accent4">
                    <a:lumMod val="50000"/>
                  </a:schemeClr>
                </a:solidFill>
                <a:effectLst>
                  <a:reflection blurRad="6350" stA="55000" endA="300" endPos="45500" dir="5400000" sy="-100000" algn="bl" rotWithShape="0"/>
                </a:effectLst>
                <a:latin typeface="Times New Roman" pitchFamily="18" charset="0"/>
                <a:cs typeface="Times New Roman" pitchFamily="18" charset="0"/>
              </a:rPr>
            </a:br>
            <a:r>
              <a:rPr lang="uk-UA" sz="4000" b="1" dirty="0">
                <a:solidFill>
                  <a:schemeClr val="accent4">
                    <a:lumMod val="50000"/>
                  </a:schemeClr>
                </a:solidFill>
                <a:latin typeface="Times New Roman" pitchFamily="18" charset="0"/>
                <a:cs typeface="Times New Roman" pitchFamily="18" charset="0"/>
              </a:rPr>
              <a:t> </a:t>
            </a:r>
            <a:r>
              <a:rPr lang="uk-UA" sz="4000" b="1" dirty="0" smtClean="0">
                <a:solidFill>
                  <a:schemeClr val="accent4">
                    <a:lumMod val="50000"/>
                  </a:schemeClr>
                </a:solidFill>
                <a:latin typeface="Times New Roman" pitchFamily="18" charset="0"/>
                <a:cs typeface="Times New Roman" pitchFamily="18" charset="0"/>
              </a:rPr>
              <a:t>            </a:t>
            </a:r>
            <a:r>
              <a:rPr lang="uk-UA" sz="4000" dirty="0">
                <a:solidFill>
                  <a:schemeClr val="accent4">
                    <a:lumMod val="50000"/>
                  </a:schemeClr>
                </a:solidFill>
              </a:rPr>
              <a:t/>
            </a:r>
            <a:br>
              <a:rPr lang="uk-UA" sz="4000" dirty="0">
                <a:solidFill>
                  <a:schemeClr val="accent4">
                    <a:lumMod val="50000"/>
                  </a:schemeClr>
                </a:solidFill>
              </a:rPr>
            </a:br>
            <a:endParaRPr lang="ru-RU" sz="4000" dirty="0">
              <a:solidFill>
                <a:schemeClr val="accent4">
                  <a:lumMod val="50000"/>
                </a:schemeClr>
              </a:solidFill>
            </a:endParaRPr>
          </a:p>
        </p:txBody>
      </p:sp>
      <p:sp>
        <p:nvSpPr>
          <p:cNvPr id="5" name="Текст 4"/>
          <p:cNvSpPr>
            <a:spLocks noGrp="1"/>
          </p:cNvSpPr>
          <p:nvPr>
            <p:ph type="body" idx="1"/>
          </p:nvPr>
        </p:nvSpPr>
        <p:spPr>
          <a:xfrm>
            <a:off x="619891" y="1229304"/>
            <a:ext cx="10764982" cy="5348635"/>
          </a:xfrm>
        </p:spPr>
        <p:txBody>
          <a:bodyPr>
            <a:noAutofit/>
          </a:bodyPr>
          <a:lstStyle/>
          <a:p>
            <a:pPr indent="342900"/>
            <a:r>
              <a:rPr lang="uk-UA" sz="2000" dirty="0">
                <a:solidFill>
                  <a:srgbClr val="C00000"/>
                </a:solidFill>
                <a:latin typeface="Times New Roman" pitchFamily="18" charset="0"/>
                <a:cs typeface="Times New Roman" pitchFamily="18" charset="0"/>
              </a:rPr>
              <a:t>У своїй роботі намагаюся дотримуватися загально прийнятих правил дидактики та методик у поєднанні з сучасними, новітніми технологіями. Про важливість пізнавального інтересу в процесі навчання учнів вказували  Я. </a:t>
            </a:r>
            <a:r>
              <a:rPr lang="uk-UA" sz="2000" dirty="0" err="1">
                <a:solidFill>
                  <a:srgbClr val="C00000"/>
                </a:solidFill>
                <a:latin typeface="Times New Roman" pitchFamily="18" charset="0"/>
                <a:cs typeface="Times New Roman" pitchFamily="18" charset="0"/>
              </a:rPr>
              <a:t>Коменський</a:t>
            </a:r>
            <a:r>
              <a:rPr lang="uk-UA" sz="2000" dirty="0">
                <a:solidFill>
                  <a:srgbClr val="C00000"/>
                </a:solidFill>
                <a:latin typeface="Times New Roman" pitchFamily="18" charset="0"/>
                <a:cs typeface="Times New Roman" pitchFamily="18" charset="0"/>
              </a:rPr>
              <a:t>, І. </a:t>
            </a:r>
            <a:r>
              <a:rPr lang="uk-UA" sz="2000" dirty="0" err="1">
                <a:solidFill>
                  <a:srgbClr val="C00000"/>
                </a:solidFill>
                <a:latin typeface="Times New Roman" pitchFamily="18" charset="0"/>
                <a:cs typeface="Times New Roman" pitchFamily="18" charset="0"/>
              </a:rPr>
              <a:t>Песталоці</a:t>
            </a:r>
            <a:r>
              <a:rPr lang="uk-UA" sz="2000" dirty="0">
                <a:solidFill>
                  <a:srgbClr val="C00000"/>
                </a:solidFill>
                <a:latin typeface="Times New Roman" pitchFamily="18" charset="0"/>
                <a:cs typeface="Times New Roman" pitchFamily="18" charset="0"/>
              </a:rPr>
              <a:t>, А. </a:t>
            </a:r>
            <a:r>
              <a:rPr lang="uk-UA" sz="2000" dirty="0" err="1">
                <a:solidFill>
                  <a:srgbClr val="C00000"/>
                </a:solidFill>
                <a:latin typeface="Times New Roman" pitchFamily="18" charset="0"/>
                <a:cs typeface="Times New Roman" pitchFamily="18" charset="0"/>
              </a:rPr>
              <a:t>Дістервег</a:t>
            </a:r>
            <a:r>
              <a:rPr lang="uk-UA" sz="2000" dirty="0">
                <a:solidFill>
                  <a:srgbClr val="C00000"/>
                </a:solidFill>
                <a:latin typeface="Times New Roman" pitchFamily="18" charset="0"/>
                <a:cs typeface="Times New Roman" pitchFamily="18" charset="0"/>
              </a:rPr>
              <a:t>, К. Ушинський та ін. </a:t>
            </a:r>
          </a:p>
          <a:p>
            <a:pPr indent="342900"/>
            <a:r>
              <a:rPr lang="uk-UA" sz="2000" dirty="0">
                <a:solidFill>
                  <a:srgbClr val="C00000"/>
                </a:solidFill>
                <a:latin typeface="Times New Roman" pitchFamily="18" charset="0"/>
                <a:cs typeface="Times New Roman" pitchFamily="18" charset="0"/>
              </a:rPr>
              <a:t>    Різноманітні аспекти формування пізнавальних інтересів досліджували Л. Виготський, О. </a:t>
            </a:r>
            <a:r>
              <a:rPr lang="uk-UA" sz="2000" dirty="0" err="1">
                <a:solidFill>
                  <a:srgbClr val="C00000"/>
                </a:solidFill>
                <a:latin typeface="Times New Roman" pitchFamily="18" charset="0"/>
                <a:cs typeface="Times New Roman" pitchFamily="18" charset="0"/>
              </a:rPr>
              <a:t>Дусавицький</a:t>
            </a:r>
            <a:r>
              <a:rPr lang="uk-UA" sz="2000" dirty="0">
                <a:solidFill>
                  <a:srgbClr val="C00000"/>
                </a:solidFill>
                <a:latin typeface="Times New Roman" pitchFamily="18" charset="0"/>
                <a:cs typeface="Times New Roman" pitchFamily="18" charset="0"/>
              </a:rPr>
              <a:t>, О. Киричук, Н. Морозова, Г. </a:t>
            </a:r>
            <a:r>
              <a:rPr lang="uk-UA" sz="2000" dirty="0" err="1">
                <a:solidFill>
                  <a:srgbClr val="C00000"/>
                </a:solidFill>
                <a:latin typeface="Times New Roman" pitchFamily="18" charset="0"/>
                <a:cs typeface="Times New Roman" pitchFamily="18" charset="0"/>
              </a:rPr>
              <a:t>Щукіна</a:t>
            </a:r>
            <a:r>
              <a:rPr lang="uk-UA" sz="2000" dirty="0">
                <a:solidFill>
                  <a:srgbClr val="C00000"/>
                </a:solidFill>
                <a:latin typeface="Times New Roman" pitchFamily="18" charset="0"/>
                <a:cs typeface="Times New Roman" pitchFamily="18" charset="0"/>
              </a:rPr>
              <a:t> та ін. Значення інтересу в навчально-виховному процесі розкривається у працях Н.М. </a:t>
            </a:r>
            <a:r>
              <a:rPr lang="uk-UA" sz="2000" dirty="0" err="1">
                <a:solidFill>
                  <a:srgbClr val="C00000"/>
                </a:solidFill>
                <a:latin typeface="Times New Roman" pitchFamily="18" charset="0"/>
                <a:cs typeface="Times New Roman" pitchFamily="18" charset="0"/>
              </a:rPr>
              <a:t>Бібік</a:t>
            </a:r>
            <a:r>
              <a:rPr lang="uk-UA" sz="2000" dirty="0">
                <a:solidFill>
                  <a:srgbClr val="C00000"/>
                </a:solidFill>
                <a:latin typeface="Times New Roman" pitchFamily="18" charset="0"/>
                <a:cs typeface="Times New Roman" pitchFamily="18" charset="0"/>
              </a:rPr>
              <a:t>, О.Я. Савченко, М.В. </a:t>
            </a:r>
            <a:r>
              <a:rPr lang="uk-UA" sz="2000" dirty="0" err="1">
                <a:solidFill>
                  <a:srgbClr val="C00000"/>
                </a:solidFill>
                <a:latin typeface="Times New Roman" pitchFamily="18" charset="0"/>
                <a:cs typeface="Times New Roman" pitchFamily="18" charset="0"/>
              </a:rPr>
              <a:t>Савчин</a:t>
            </a:r>
            <a:r>
              <a:rPr lang="uk-UA" sz="2000" dirty="0">
                <a:solidFill>
                  <a:srgbClr val="C00000"/>
                </a:solidFill>
                <a:latin typeface="Times New Roman" pitchFamily="18" charset="0"/>
                <a:cs typeface="Times New Roman" pitchFamily="18" charset="0"/>
              </a:rPr>
              <a:t>, О.В. </a:t>
            </a:r>
            <a:r>
              <a:rPr lang="uk-UA" sz="2000" dirty="0" err="1">
                <a:solidFill>
                  <a:srgbClr val="C00000"/>
                </a:solidFill>
                <a:latin typeface="Times New Roman" pitchFamily="18" charset="0"/>
                <a:cs typeface="Times New Roman" pitchFamily="18" charset="0"/>
              </a:rPr>
              <a:t>Скрипченко</a:t>
            </a:r>
            <a:r>
              <a:rPr lang="uk-UA" sz="2000" dirty="0">
                <a:solidFill>
                  <a:srgbClr val="C00000"/>
                </a:solidFill>
                <a:latin typeface="Times New Roman" pitchFamily="18" charset="0"/>
                <a:cs typeface="Times New Roman" pitchFamily="18" charset="0"/>
              </a:rPr>
              <a:t> та ін. </a:t>
            </a:r>
          </a:p>
          <a:p>
            <a:pPr indent="342900"/>
            <a:r>
              <a:rPr lang="uk-UA" sz="2000" dirty="0">
                <a:solidFill>
                  <a:srgbClr val="C00000"/>
                </a:solidFill>
                <a:latin typeface="Times New Roman" pitchFamily="18" charset="0"/>
                <a:cs typeface="Times New Roman" pitchFamily="18" charset="0"/>
              </a:rPr>
              <a:t>Провідна наукова ідея: розвиток пізнавальної активності учнів , з метою створення комфортних умов навчання, за яких кожен учень відчує свою успішність, інтелектуальну спроможність, значущість.</a:t>
            </a:r>
          </a:p>
          <a:p>
            <a:pPr indent="342900"/>
            <a:r>
              <a:rPr lang="uk-UA" sz="2000" dirty="0">
                <a:solidFill>
                  <a:srgbClr val="C00000"/>
                </a:solidFill>
                <a:latin typeface="Times New Roman" pitchFamily="18" charset="0"/>
                <a:cs typeface="Times New Roman" pitchFamily="18" charset="0"/>
              </a:rPr>
              <a:t>Інноваційна значущість – конструктивне поєднання , інтеграція сучасних педагогічних технологій та методик, спрямованих на розвиток особистості, що дозволяє вчителю створювати власні комбінації, а не заглиблюватись в суть однієї технології.</a:t>
            </a:r>
          </a:p>
          <a:p>
            <a:endParaRPr lang="ru-RU" sz="2000" dirty="0">
              <a:solidFill>
                <a:srgbClr val="C00000"/>
              </a:solidFill>
            </a:endParaRPr>
          </a:p>
        </p:txBody>
      </p:sp>
      <p:sp>
        <p:nvSpPr>
          <p:cNvPr id="2" name="Рамка 1"/>
          <p:cNvSpPr/>
          <p:nvPr/>
        </p:nvSpPr>
        <p:spPr>
          <a:xfrm>
            <a:off x="278674" y="885500"/>
            <a:ext cx="11286309" cy="5747658"/>
          </a:xfrm>
          <a:prstGeom prst="frame">
            <a:avLst>
              <a:gd name="adj1" fmla="val 3712"/>
            </a:avLst>
          </a:prstGeom>
          <a:solidFill>
            <a:schemeClr val="tx2">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val="343615650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208609" y="1347443"/>
            <a:ext cx="11426041" cy="5085805"/>
          </a:xfrm>
          <a:prstGeom prst="horizontalScroll">
            <a:avLst>
              <a:gd name="adj" fmla="val 7363"/>
            </a:avLst>
          </a:prstGeom>
          <a:solidFill>
            <a:schemeClr val="accent3">
              <a:lumMod val="60000"/>
              <a:lumOff val="4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Заголовок 3"/>
          <p:cNvSpPr>
            <a:spLocks noGrp="1"/>
          </p:cNvSpPr>
          <p:nvPr>
            <p:ph type="title"/>
          </p:nvPr>
        </p:nvSpPr>
        <p:spPr>
          <a:xfrm>
            <a:off x="387927" y="520931"/>
            <a:ext cx="11180619" cy="942109"/>
          </a:xfrm>
        </p:spPr>
        <p:txBody>
          <a:bodyPr>
            <a:noAutofit/>
          </a:bodyPr>
          <a:lstStyle/>
          <a:p>
            <a:pPr algn="ctr"/>
            <a:r>
              <a:rPr lang="uk-UA" sz="3200" b="1" dirty="0">
                <a:ln>
                  <a:solidFill>
                    <a:srgbClr val="FF0000"/>
                  </a:solidFill>
                </a:ln>
                <a:solidFill>
                  <a:srgbClr val="002060"/>
                </a:solidFill>
                <a:effectLst>
                  <a:outerShdw blurRad="50800" dist="38100" algn="l" rotWithShape="0">
                    <a:prstClr val="black">
                      <a:alpha val="40000"/>
                    </a:prstClr>
                  </a:outerShdw>
                  <a:reflection blurRad="6350" stA="55000" endA="300" endPos="45500" dir="5400000" sy="-100000" algn="bl" rotWithShape="0"/>
                </a:effectLst>
                <a:latin typeface="Gungsuh"/>
                <a:cs typeface="Times New Roman" pitchFamily="18" charset="0"/>
              </a:rPr>
              <a:t>Формування творчих та пізнавальних здібностей учнів з використанням технології розвитку критичного мислення</a:t>
            </a:r>
            <a:r>
              <a:rPr lang="uk-UA" sz="3200" dirty="0">
                <a:ln>
                  <a:solidFill>
                    <a:srgbClr val="FF0000"/>
                  </a:solidFill>
                </a:ln>
                <a:solidFill>
                  <a:srgbClr val="002060"/>
                </a:solidFill>
                <a:effectLst>
                  <a:outerShdw blurRad="50800" dist="38100" algn="l" rotWithShape="0">
                    <a:prstClr val="black">
                      <a:alpha val="40000"/>
                    </a:prstClr>
                  </a:outerShdw>
                  <a:reflection blurRad="6350" stA="55000" endA="300" endPos="45500" dir="5400000" sy="-100000" algn="bl" rotWithShape="0"/>
                </a:effectLst>
                <a:latin typeface="Gungsuh"/>
              </a:rPr>
              <a:t/>
            </a:r>
            <a:br>
              <a:rPr lang="uk-UA" sz="3200" dirty="0">
                <a:ln>
                  <a:solidFill>
                    <a:srgbClr val="FF0000"/>
                  </a:solidFill>
                </a:ln>
                <a:solidFill>
                  <a:srgbClr val="002060"/>
                </a:solidFill>
                <a:effectLst>
                  <a:outerShdw blurRad="50800" dist="38100" algn="l" rotWithShape="0">
                    <a:prstClr val="black">
                      <a:alpha val="40000"/>
                    </a:prstClr>
                  </a:outerShdw>
                  <a:reflection blurRad="6350" stA="55000" endA="300" endPos="45500" dir="5400000" sy="-100000" algn="bl" rotWithShape="0"/>
                </a:effectLst>
                <a:latin typeface="Gungsuh"/>
              </a:rPr>
            </a:br>
            <a:endParaRPr lang="ru-RU" sz="3200" dirty="0">
              <a:ln>
                <a:solidFill>
                  <a:srgbClr val="FF0000"/>
                </a:solidFill>
              </a:ln>
              <a:solidFill>
                <a:srgbClr val="002060"/>
              </a:solidFill>
              <a:effectLst>
                <a:outerShdw blurRad="50800" dist="38100" algn="l" rotWithShape="0">
                  <a:prstClr val="black">
                    <a:alpha val="40000"/>
                  </a:prstClr>
                </a:outerShdw>
                <a:reflection blurRad="6350" stA="55000" endA="300" endPos="45500" dir="5400000" sy="-100000" algn="bl" rotWithShape="0"/>
              </a:effectLst>
              <a:latin typeface="Gungsuh"/>
            </a:endParaRPr>
          </a:p>
        </p:txBody>
      </p:sp>
      <p:sp>
        <p:nvSpPr>
          <p:cNvPr id="5" name="Текст 4"/>
          <p:cNvSpPr>
            <a:spLocks noGrp="1"/>
          </p:cNvSpPr>
          <p:nvPr>
            <p:ph type="body" idx="1"/>
          </p:nvPr>
        </p:nvSpPr>
        <p:spPr>
          <a:xfrm>
            <a:off x="779813" y="1382277"/>
            <a:ext cx="11346872" cy="4863727"/>
          </a:xfrm>
        </p:spPr>
        <p:txBody>
          <a:bodyPr/>
          <a:lstStyle/>
          <a:p>
            <a:r>
              <a:rPr lang="en-US" sz="2000" b="1" dirty="0" smtClean="0">
                <a:solidFill>
                  <a:srgbClr val="C00000"/>
                </a:solidFill>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Щоб </a:t>
            </a:r>
            <a:r>
              <a:rPr lang="uk-UA" b="1" dirty="0">
                <a:solidFill>
                  <a:srgbClr val="C00000"/>
                </a:solidFill>
                <a:latin typeface="Times New Roman" pitchFamily="18" charset="0"/>
                <a:cs typeface="Times New Roman" pitchFamily="18" charset="0"/>
              </a:rPr>
              <a:t>мати можливість знайти своє місце в житті, учень повинен володіти певними якостями:</a:t>
            </a:r>
          </a:p>
          <a:p>
            <a:pPr lvl="0"/>
            <a:r>
              <a:rPr lang="en-US" b="1" dirty="0" smtClean="0">
                <a:solidFill>
                  <a:srgbClr val="C00000"/>
                </a:solidFill>
                <a:latin typeface="Times New Roman" pitchFamily="18" charset="0"/>
                <a:cs typeface="Times New Roman" pitchFamily="18" charset="0"/>
              </a:rPr>
              <a:t>	</a:t>
            </a:r>
            <a:r>
              <a:rPr lang="uk-UA" b="1" dirty="0" err="1" smtClean="0">
                <a:solidFill>
                  <a:srgbClr val="C00000"/>
                </a:solidFill>
                <a:latin typeface="Times New Roman" pitchFamily="18" charset="0"/>
                <a:cs typeface="Times New Roman" pitchFamily="18" charset="0"/>
              </a:rPr>
              <a:t>гнучко</a:t>
            </a:r>
            <a:r>
              <a:rPr lang="uk-UA" b="1" dirty="0" smtClean="0">
                <a:solidFill>
                  <a:srgbClr val="C00000"/>
                </a:solidFill>
                <a:latin typeface="Times New Roman" pitchFamily="18" charset="0"/>
                <a:cs typeface="Times New Roman" pitchFamily="18" charset="0"/>
              </a:rPr>
              <a:t> </a:t>
            </a:r>
            <a:r>
              <a:rPr lang="uk-UA" b="1" dirty="0">
                <a:solidFill>
                  <a:srgbClr val="C00000"/>
                </a:solidFill>
                <a:latin typeface="Times New Roman" pitchFamily="18" charset="0"/>
                <a:cs typeface="Times New Roman" pitchFamily="18" charset="0"/>
              </a:rPr>
              <a:t>адаптуватися у мінливих життєвих ситуаціях;</a:t>
            </a:r>
          </a:p>
          <a:p>
            <a:pPr lvl="0"/>
            <a:r>
              <a:rPr lang="en-US" b="1" dirty="0" smtClean="0">
                <a:solidFill>
                  <a:srgbClr val="C00000"/>
                </a:solidFill>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самостійно </a:t>
            </a:r>
            <a:r>
              <a:rPr lang="uk-UA" b="1" dirty="0">
                <a:solidFill>
                  <a:srgbClr val="C00000"/>
                </a:solidFill>
                <a:latin typeface="Times New Roman" pitchFamily="18" charset="0"/>
                <a:cs typeface="Times New Roman" pitchFamily="18" charset="0"/>
              </a:rPr>
              <a:t>і критично мислити;</a:t>
            </a:r>
          </a:p>
          <a:p>
            <a:pPr lvl="0"/>
            <a:r>
              <a:rPr lang="en-US" b="1" dirty="0" smtClean="0">
                <a:solidFill>
                  <a:srgbClr val="C00000"/>
                </a:solidFill>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уміти </a:t>
            </a:r>
            <a:r>
              <a:rPr lang="uk-UA" b="1" dirty="0">
                <a:solidFill>
                  <a:srgbClr val="C00000"/>
                </a:solidFill>
                <a:latin typeface="Times New Roman" pitchFamily="18" charset="0"/>
                <a:cs typeface="Times New Roman" pitchFamily="18" charset="0"/>
              </a:rPr>
              <a:t>бачити і формулювати проблему, знаходити шляхи раціонального розв'язання;</a:t>
            </a:r>
          </a:p>
          <a:p>
            <a:pPr lvl="0"/>
            <a:r>
              <a:rPr lang="en-US" b="1" dirty="0" smtClean="0">
                <a:solidFill>
                  <a:srgbClr val="C00000"/>
                </a:solidFill>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усвідомлювати</a:t>
            </a:r>
            <a:r>
              <a:rPr lang="uk-UA" b="1" dirty="0">
                <a:solidFill>
                  <a:srgbClr val="C00000"/>
                </a:solidFill>
                <a:latin typeface="Times New Roman" pitchFamily="18" charset="0"/>
                <a:cs typeface="Times New Roman" pitchFamily="18" charset="0"/>
              </a:rPr>
              <a:t>, де і яким чином здобуті знання можуть бути використані в навколишньому </a:t>
            </a:r>
            <a:r>
              <a:rPr lang="en-US" b="1" dirty="0" smtClean="0">
                <a:solidFill>
                  <a:srgbClr val="C00000"/>
                </a:solidFill>
                <a:latin typeface="Times New Roman" pitchFamily="18" charset="0"/>
                <a:cs typeface="Times New Roman" pitchFamily="18" charset="0"/>
              </a:rPr>
              <a:t> </a:t>
            </a:r>
          </a:p>
          <a:p>
            <a:pPr lvl="0"/>
            <a:r>
              <a:rPr lang="en-US" b="1" dirty="0" smtClean="0">
                <a:solidFill>
                  <a:srgbClr val="C00000"/>
                </a:solidFill>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середовищі</a:t>
            </a:r>
            <a:r>
              <a:rPr lang="uk-UA" b="1" dirty="0">
                <a:solidFill>
                  <a:srgbClr val="C00000"/>
                </a:solidFill>
                <a:latin typeface="Times New Roman" pitchFamily="18" charset="0"/>
                <a:cs typeface="Times New Roman" pitchFamily="18" charset="0"/>
              </a:rPr>
              <a:t>;</a:t>
            </a:r>
          </a:p>
          <a:p>
            <a:pPr lvl="0"/>
            <a:r>
              <a:rPr lang="en-US" b="1" dirty="0" smtClean="0">
                <a:solidFill>
                  <a:srgbClr val="C00000"/>
                </a:solidFill>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бути </a:t>
            </a:r>
            <a:r>
              <a:rPr lang="uk-UA" b="1" dirty="0">
                <a:solidFill>
                  <a:srgbClr val="C00000"/>
                </a:solidFill>
                <a:latin typeface="Times New Roman" pitchFamily="18" charset="0"/>
                <a:cs typeface="Times New Roman" pitchFamily="18" charset="0"/>
              </a:rPr>
              <a:t>здатним генерувати нові ідеї;</a:t>
            </a:r>
          </a:p>
          <a:p>
            <a:pPr lvl="0"/>
            <a:r>
              <a:rPr lang="en-US" b="1" dirty="0" smtClean="0">
                <a:solidFill>
                  <a:srgbClr val="C00000"/>
                </a:solidFill>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творчо </a:t>
            </a:r>
            <a:r>
              <a:rPr lang="uk-UA" b="1" dirty="0">
                <a:solidFill>
                  <a:srgbClr val="C00000"/>
                </a:solidFill>
                <a:latin typeface="Times New Roman" pitchFamily="18" charset="0"/>
                <a:cs typeface="Times New Roman" pitchFamily="18" charset="0"/>
              </a:rPr>
              <a:t>мислити;</a:t>
            </a:r>
          </a:p>
          <a:p>
            <a:pPr lvl="0"/>
            <a:r>
              <a:rPr lang="en-US" b="1" dirty="0" smtClean="0">
                <a:solidFill>
                  <a:srgbClr val="C00000"/>
                </a:solidFill>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уміти </a:t>
            </a:r>
            <a:r>
              <a:rPr lang="uk-UA" b="1" dirty="0">
                <a:solidFill>
                  <a:srgbClr val="C00000"/>
                </a:solidFill>
                <a:latin typeface="Times New Roman" pitchFamily="18" charset="0"/>
                <a:cs typeface="Times New Roman" pitchFamily="18" charset="0"/>
              </a:rPr>
              <a:t>працювати з інформацією;</a:t>
            </a:r>
          </a:p>
          <a:p>
            <a:pPr lvl="0"/>
            <a:r>
              <a:rPr lang="en-US" b="1" dirty="0" smtClean="0">
                <a:solidFill>
                  <a:srgbClr val="C00000"/>
                </a:solidFill>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бути </a:t>
            </a:r>
            <a:r>
              <a:rPr lang="uk-UA" b="1" dirty="0">
                <a:solidFill>
                  <a:srgbClr val="C00000"/>
                </a:solidFill>
                <a:latin typeface="Times New Roman" pitchFamily="18" charset="0"/>
                <a:cs typeface="Times New Roman" pitchFamily="18" charset="0"/>
              </a:rPr>
              <a:t>комунікабельним, контактним, уміти працювати у колективі, різних ситуаціях;</a:t>
            </a:r>
            <a:endParaRPr lang="ru-RU" b="1" dirty="0">
              <a:solidFill>
                <a:srgbClr val="C00000"/>
              </a:solidFill>
            </a:endParaRPr>
          </a:p>
        </p:txBody>
      </p:sp>
    </p:spTree>
    <p:extLst>
      <p:ext uri="{BB962C8B-B14F-4D97-AF65-F5344CB8AC3E}">
        <p14:creationId xmlns:p14="http://schemas.microsoft.com/office/powerpoint/2010/main" val="254684556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1234</TotalTime>
  <Words>744</Words>
  <Application>Microsoft Office PowerPoint</Application>
  <PresentationFormat>Произвольный</PresentationFormat>
  <Paragraphs>123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Аспект</vt:lpstr>
      <vt:lpstr> Портфоліо вчителя  початкових класів  Воскресенської загальноосвітньої школи   І – ІІІ ступенів Довгаль Н.І.</vt:lpstr>
      <vt:lpstr>Презентация PowerPoint</vt:lpstr>
      <vt:lpstr>Презентация PowerPoint</vt:lpstr>
      <vt:lpstr>Презентация PowerPoint</vt:lpstr>
      <vt:lpstr>             Життєве  кредо</vt:lpstr>
      <vt:lpstr>Науково-методична проблема</vt:lpstr>
      <vt:lpstr>      Актуальність  теми</vt:lpstr>
      <vt:lpstr>        Науково-теоретична  база  актуальності  проблеми               </vt:lpstr>
      <vt:lpstr>Формування творчих та пізнавальних здібностей учнів з використанням технології розвитку критичного мислення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Я- класний керівник</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NINA</dc:creator>
  <cp:lastModifiedBy>NINA</cp:lastModifiedBy>
  <cp:revision>67</cp:revision>
  <dcterms:created xsi:type="dcterms:W3CDTF">2018-01-13T08:28:07Z</dcterms:created>
  <dcterms:modified xsi:type="dcterms:W3CDTF">2021-03-27T17:08:28Z</dcterms:modified>
</cp:coreProperties>
</file>