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7" r:id="rId4"/>
    <p:sldId id="268" r:id="rId5"/>
    <p:sldId id="258" r:id="rId6"/>
    <p:sldId id="318" r:id="rId7"/>
    <p:sldId id="259" r:id="rId8"/>
    <p:sldId id="273" r:id="rId9"/>
    <p:sldId id="290" r:id="rId10"/>
    <p:sldId id="266" r:id="rId11"/>
    <p:sldId id="269" r:id="rId12"/>
    <p:sldId id="270" r:id="rId13"/>
    <p:sldId id="261" r:id="rId14"/>
    <p:sldId id="263" r:id="rId15"/>
    <p:sldId id="289" r:id="rId16"/>
    <p:sldId id="277" r:id="rId17"/>
    <p:sldId id="292" r:id="rId18"/>
    <p:sldId id="319" r:id="rId19"/>
    <p:sldId id="300" r:id="rId20"/>
    <p:sldId id="305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006600"/>
    <a:srgbClr val="003300"/>
    <a:srgbClr val="66FF33"/>
    <a:srgbClr val="FF0066"/>
    <a:srgbClr val="00FFFF"/>
    <a:srgbClr val="FF6600"/>
    <a:srgbClr val="3366FF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AA46F-9323-4176-ACFB-1CECCDD56EB8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2C6BFB1-A4DB-4370-91E9-AC7AE5F31A05}">
      <dgm:prSet phldrT="[Текст]" custT="1"/>
      <dgm:spPr>
        <a:solidFill>
          <a:srgbClr val="CC00FF"/>
        </a:solidFill>
      </dgm:spPr>
      <dgm:t>
        <a:bodyPr/>
        <a:lstStyle/>
        <a:p>
          <a:r>
            <a:rPr lang="uk-UA" sz="2400" b="1" dirty="0" smtClean="0">
              <a:solidFill>
                <a:srgbClr val="00B0F0"/>
              </a:solidFill>
            </a:rPr>
            <a:t>Ділитися з дітьми своїм досвідом</a:t>
          </a:r>
          <a:endParaRPr lang="uk-UA" sz="2400" b="1" dirty="0">
            <a:solidFill>
              <a:srgbClr val="00B0F0"/>
            </a:solidFill>
          </a:endParaRPr>
        </a:p>
      </dgm:t>
    </dgm:pt>
    <dgm:pt modelId="{2CA170D8-D6E6-4419-9EF3-980A3DB157FA}" type="parTrans" cxnId="{350BC651-6B4F-4290-8ADE-1EE995122144}">
      <dgm:prSet/>
      <dgm:spPr/>
      <dgm:t>
        <a:bodyPr/>
        <a:lstStyle/>
        <a:p>
          <a:endParaRPr lang="uk-UA"/>
        </a:p>
      </dgm:t>
    </dgm:pt>
    <dgm:pt modelId="{0402F125-C2FE-4EDA-B19D-2F35763589A9}" type="sibTrans" cxnId="{350BC651-6B4F-4290-8ADE-1EE995122144}">
      <dgm:prSet/>
      <dgm:spPr/>
      <dgm:t>
        <a:bodyPr/>
        <a:lstStyle/>
        <a:p>
          <a:endParaRPr lang="uk-UA"/>
        </a:p>
      </dgm:t>
    </dgm:pt>
    <dgm:pt modelId="{57C02768-366C-426A-929B-54514A5FAB0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uk-UA" sz="2400" b="1" dirty="0" smtClean="0">
              <a:solidFill>
                <a:srgbClr val="002060"/>
              </a:solidFill>
            </a:rPr>
            <a:t>Займатися самоосвітою</a:t>
          </a:r>
          <a:endParaRPr lang="uk-UA" sz="2400" b="1" dirty="0">
            <a:solidFill>
              <a:srgbClr val="002060"/>
            </a:solidFill>
          </a:endParaRPr>
        </a:p>
      </dgm:t>
    </dgm:pt>
    <dgm:pt modelId="{32D3818B-904B-4AED-98DB-1121D9D5D476}" type="parTrans" cxnId="{18C2BEA4-DCC3-47CE-A2C9-078843DE74A8}">
      <dgm:prSet/>
      <dgm:spPr/>
      <dgm:t>
        <a:bodyPr/>
        <a:lstStyle/>
        <a:p>
          <a:endParaRPr lang="uk-UA"/>
        </a:p>
      </dgm:t>
    </dgm:pt>
    <dgm:pt modelId="{35266276-DB29-46F8-A971-41BEDB8CE499}" type="sibTrans" cxnId="{18C2BEA4-DCC3-47CE-A2C9-078843DE74A8}">
      <dgm:prSet/>
      <dgm:spPr/>
      <dgm:t>
        <a:bodyPr/>
        <a:lstStyle/>
        <a:p>
          <a:endParaRPr lang="uk-UA"/>
        </a:p>
      </dgm:t>
    </dgm:pt>
    <dgm:pt modelId="{5C02C065-5B06-4634-973F-91639D4FC027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uk-UA" sz="2400" b="1" dirty="0" smtClean="0"/>
            <a:t>Відповідати сучасності</a:t>
          </a:r>
          <a:endParaRPr lang="uk-UA" sz="2400" b="1" dirty="0"/>
        </a:p>
      </dgm:t>
    </dgm:pt>
    <dgm:pt modelId="{4D90186E-CE8E-4F29-95EB-DC475DCD94E2}" type="sibTrans" cxnId="{2BB47E96-28D6-4C5F-9C95-5DF8C9FBD971}">
      <dgm:prSet/>
      <dgm:spPr/>
      <dgm:t>
        <a:bodyPr/>
        <a:lstStyle/>
        <a:p>
          <a:endParaRPr lang="uk-UA"/>
        </a:p>
      </dgm:t>
    </dgm:pt>
    <dgm:pt modelId="{535EF94F-B8C7-49FE-A21D-883BFE1B9853}" type="parTrans" cxnId="{2BB47E96-28D6-4C5F-9C95-5DF8C9FBD971}">
      <dgm:prSet/>
      <dgm:spPr/>
      <dgm:t>
        <a:bodyPr/>
        <a:lstStyle/>
        <a:p>
          <a:endParaRPr lang="uk-UA"/>
        </a:p>
      </dgm:t>
    </dgm:pt>
    <dgm:pt modelId="{3CABBD14-0FC8-4373-BB30-EB6E1AFCD75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400" b="1" dirty="0" smtClean="0">
              <a:solidFill>
                <a:srgbClr val="FF0000"/>
              </a:solidFill>
            </a:rPr>
            <a:t>Бути прикладом для дітей</a:t>
          </a:r>
          <a:endParaRPr lang="uk-UA" sz="2400" b="1" dirty="0">
            <a:solidFill>
              <a:srgbClr val="FF0000"/>
            </a:solidFill>
          </a:endParaRPr>
        </a:p>
      </dgm:t>
    </dgm:pt>
    <dgm:pt modelId="{A719C67F-EEB1-495D-909C-7FBAD0E7D9A4}" type="sibTrans" cxnId="{759519D8-00FE-485F-8DCA-0CD72B6FB6D0}">
      <dgm:prSet/>
      <dgm:spPr/>
      <dgm:t>
        <a:bodyPr/>
        <a:lstStyle/>
        <a:p>
          <a:endParaRPr lang="uk-UA"/>
        </a:p>
      </dgm:t>
    </dgm:pt>
    <dgm:pt modelId="{CE47B488-C570-468F-90C9-4A6C46F110DC}" type="parTrans" cxnId="{759519D8-00FE-485F-8DCA-0CD72B6FB6D0}">
      <dgm:prSet/>
      <dgm:spPr/>
      <dgm:t>
        <a:bodyPr/>
        <a:lstStyle/>
        <a:p>
          <a:endParaRPr lang="uk-UA"/>
        </a:p>
      </dgm:t>
    </dgm:pt>
    <dgm:pt modelId="{CC478556-793A-4D0B-A94C-7010F2A3FD2C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uk-UA" sz="28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Учитель</a:t>
          </a:r>
          <a:endParaRPr lang="uk-UA" sz="2800" b="1" cap="none" spc="0" dirty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6FBF1E3-E152-411C-B5A2-8A20D076F6BB}" type="sibTrans" cxnId="{B2781BA4-FD71-443C-AFC1-498167FEBA8A}">
      <dgm:prSet/>
      <dgm:spPr/>
      <dgm:t>
        <a:bodyPr/>
        <a:lstStyle/>
        <a:p>
          <a:endParaRPr lang="uk-UA"/>
        </a:p>
      </dgm:t>
    </dgm:pt>
    <dgm:pt modelId="{1FF94B0C-1D73-4311-95C0-693522B66B55}" type="parTrans" cxnId="{B2781BA4-FD71-443C-AFC1-498167FEBA8A}">
      <dgm:prSet/>
      <dgm:spPr/>
      <dgm:t>
        <a:bodyPr/>
        <a:lstStyle/>
        <a:p>
          <a:endParaRPr lang="uk-UA"/>
        </a:p>
      </dgm:t>
    </dgm:pt>
    <dgm:pt modelId="{11755871-F5FB-4761-9475-E4C1C49BCC88}" type="pres">
      <dgm:prSet presAssocID="{E6EAA46F-9323-4176-ACFB-1CECCDD56E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B89DB-A1F7-4C71-865F-FCBA9EFAB352}" type="pres">
      <dgm:prSet presAssocID="{CC478556-793A-4D0B-A94C-7010F2A3FD2C}" presName="centerShape" presStyleLbl="node0" presStyleIdx="0" presStyleCnt="1" custScaleX="140310" custScaleY="84534" custLinFactNeighborX="1947" custLinFactNeighborY="0"/>
      <dgm:spPr/>
      <dgm:t>
        <a:bodyPr/>
        <a:lstStyle/>
        <a:p>
          <a:endParaRPr lang="ru-RU"/>
        </a:p>
      </dgm:t>
    </dgm:pt>
    <dgm:pt modelId="{1D316429-A2F2-4584-B24A-DC92AB6B80F7}" type="pres">
      <dgm:prSet presAssocID="{CE47B488-C570-468F-90C9-4A6C46F110D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2C6AA111-36E2-41EC-A067-BFAE7A19B724}" type="pres">
      <dgm:prSet presAssocID="{CE47B488-C570-468F-90C9-4A6C46F110D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B7DAB20-9A5F-42E2-A45C-28C5CCFC3DC8}" type="pres">
      <dgm:prSet presAssocID="{3CABBD14-0FC8-4373-BB30-EB6E1AFCD755}" presName="node" presStyleLbl="node1" presStyleIdx="0" presStyleCnt="4" custScaleX="276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36F09-2A52-4D6D-9EE0-4CD4CC0ABAD6}" type="pres">
      <dgm:prSet presAssocID="{535EF94F-B8C7-49FE-A21D-883BFE1B985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D0660A2-9CB9-443A-950D-DEDD1A488143}" type="pres">
      <dgm:prSet presAssocID="{535EF94F-B8C7-49FE-A21D-883BFE1B985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B83918A-6CA7-49C1-A273-4734B6D37D8A}" type="pres">
      <dgm:prSet presAssocID="{5C02C065-5B06-4634-973F-91639D4FC027}" presName="node" presStyleLbl="node1" presStyleIdx="1" presStyleCnt="4" custScaleX="196891" custRadScaleRad="161144" custRadScaleInc="-1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3A4F4-A956-47AD-9CCB-3ADB3250DFC4}" type="pres">
      <dgm:prSet presAssocID="{2CA170D8-D6E6-4419-9EF3-980A3DB157F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823A9D4B-DA4F-4E45-A7C2-425956E1F44E}" type="pres">
      <dgm:prSet presAssocID="{2CA170D8-D6E6-4419-9EF3-980A3DB157F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D7EAB5F-80DA-47BA-B3E0-68B9DA389BE6}" type="pres">
      <dgm:prSet presAssocID="{12C6BFB1-A4DB-4370-91E9-AC7AE5F31A05}" presName="node" presStyleLbl="node1" presStyleIdx="2" presStyleCnt="4" custScaleX="285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AA0A6-B315-48F7-A5AD-311AB3941569}" type="pres">
      <dgm:prSet presAssocID="{32D3818B-904B-4AED-98DB-1121D9D5D476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42E9ABB-13F7-4566-8F7A-2CE8E1D2885B}" type="pres">
      <dgm:prSet presAssocID="{32D3818B-904B-4AED-98DB-1121D9D5D47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60D0EC9-0905-41B2-B66F-B4F2C9FFC9D6}" type="pres">
      <dgm:prSet presAssocID="{57C02768-366C-426A-929B-54514A5FAB0B}" presName="node" presStyleLbl="node1" presStyleIdx="3" presStyleCnt="4" custScaleX="208668" custRadScaleRad="159759" custRadScaleInc="1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E948F-68F1-4093-8A41-659DD43CFDDD}" type="presOf" srcId="{5C02C065-5B06-4634-973F-91639D4FC027}" destId="{7B83918A-6CA7-49C1-A273-4734B6D37D8A}" srcOrd="0" destOrd="0" presId="urn:microsoft.com/office/officeart/2005/8/layout/radial5"/>
    <dgm:cxn modelId="{F5B0744E-3079-44C2-8348-F0633D48D14C}" type="presOf" srcId="{CC478556-793A-4D0B-A94C-7010F2A3FD2C}" destId="{49AB89DB-A1F7-4C71-865F-FCBA9EFAB352}" srcOrd="0" destOrd="0" presId="urn:microsoft.com/office/officeart/2005/8/layout/radial5"/>
    <dgm:cxn modelId="{8D03993B-D1DC-4910-8C6B-73885E0BD115}" type="presOf" srcId="{E6EAA46F-9323-4176-ACFB-1CECCDD56EB8}" destId="{11755871-F5FB-4761-9475-E4C1C49BCC88}" srcOrd="0" destOrd="0" presId="urn:microsoft.com/office/officeart/2005/8/layout/radial5"/>
    <dgm:cxn modelId="{0D955484-F612-4E23-A124-7BD9B72F4295}" type="presOf" srcId="{3CABBD14-0FC8-4373-BB30-EB6E1AFCD755}" destId="{EB7DAB20-9A5F-42E2-A45C-28C5CCFC3DC8}" srcOrd="0" destOrd="0" presId="urn:microsoft.com/office/officeart/2005/8/layout/radial5"/>
    <dgm:cxn modelId="{2BB47E96-28D6-4C5F-9C95-5DF8C9FBD971}" srcId="{CC478556-793A-4D0B-A94C-7010F2A3FD2C}" destId="{5C02C065-5B06-4634-973F-91639D4FC027}" srcOrd="1" destOrd="0" parTransId="{535EF94F-B8C7-49FE-A21D-883BFE1B9853}" sibTransId="{4D90186E-CE8E-4F29-95EB-DC475DCD94E2}"/>
    <dgm:cxn modelId="{47C773FB-4770-4DDB-BD50-571C86F0D871}" type="presOf" srcId="{32D3818B-904B-4AED-98DB-1121D9D5D476}" destId="{942E9ABB-13F7-4566-8F7A-2CE8E1D2885B}" srcOrd="1" destOrd="0" presId="urn:microsoft.com/office/officeart/2005/8/layout/radial5"/>
    <dgm:cxn modelId="{4786D8CF-0FD2-4921-AF22-5CCCCB5124A8}" type="presOf" srcId="{CE47B488-C570-468F-90C9-4A6C46F110DC}" destId="{2C6AA111-36E2-41EC-A067-BFAE7A19B724}" srcOrd="1" destOrd="0" presId="urn:microsoft.com/office/officeart/2005/8/layout/radial5"/>
    <dgm:cxn modelId="{7D8C24B5-ADDC-4C65-9BA6-285C8E9BD31C}" type="presOf" srcId="{535EF94F-B8C7-49FE-A21D-883BFE1B9853}" destId="{9D0660A2-9CB9-443A-950D-DEDD1A488143}" srcOrd="1" destOrd="0" presId="urn:microsoft.com/office/officeart/2005/8/layout/radial5"/>
    <dgm:cxn modelId="{9C2C085E-C00C-4CE5-A157-79A8C25E5D5A}" type="presOf" srcId="{12C6BFB1-A4DB-4370-91E9-AC7AE5F31A05}" destId="{DD7EAB5F-80DA-47BA-B3E0-68B9DA389BE6}" srcOrd="0" destOrd="0" presId="urn:microsoft.com/office/officeart/2005/8/layout/radial5"/>
    <dgm:cxn modelId="{759519D8-00FE-485F-8DCA-0CD72B6FB6D0}" srcId="{CC478556-793A-4D0B-A94C-7010F2A3FD2C}" destId="{3CABBD14-0FC8-4373-BB30-EB6E1AFCD755}" srcOrd="0" destOrd="0" parTransId="{CE47B488-C570-468F-90C9-4A6C46F110DC}" sibTransId="{A719C67F-EEB1-495D-909C-7FBAD0E7D9A4}"/>
    <dgm:cxn modelId="{F9FDD2F6-05B9-48FA-ACF7-DE1164FBC32C}" type="presOf" srcId="{535EF94F-B8C7-49FE-A21D-883BFE1B9853}" destId="{5A536F09-2A52-4D6D-9EE0-4CD4CC0ABAD6}" srcOrd="0" destOrd="0" presId="urn:microsoft.com/office/officeart/2005/8/layout/radial5"/>
    <dgm:cxn modelId="{F1A0383E-ACF2-4FC7-A21F-396EA2DF20C8}" type="presOf" srcId="{CE47B488-C570-468F-90C9-4A6C46F110DC}" destId="{1D316429-A2F2-4584-B24A-DC92AB6B80F7}" srcOrd="0" destOrd="0" presId="urn:microsoft.com/office/officeart/2005/8/layout/radial5"/>
    <dgm:cxn modelId="{31207FB3-C390-4A15-A3BC-828640258C33}" type="presOf" srcId="{2CA170D8-D6E6-4419-9EF3-980A3DB157FA}" destId="{7B03A4F4-A956-47AD-9CCB-3ADB3250DFC4}" srcOrd="0" destOrd="0" presId="urn:microsoft.com/office/officeart/2005/8/layout/radial5"/>
    <dgm:cxn modelId="{2A2C8DDF-82BA-4A37-A0F6-AB68211B8F45}" type="presOf" srcId="{32D3818B-904B-4AED-98DB-1121D9D5D476}" destId="{F90AA0A6-B315-48F7-A5AD-311AB3941569}" srcOrd="0" destOrd="0" presId="urn:microsoft.com/office/officeart/2005/8/layout/radial5"/>
    <dgm:cxn modelId="{B2781BA4-FD71-443C-AFC1-498167FEBA8A}" srcId="{E6EAA46F-9323-4176-ACFB-1CECCDD56EB8}" destId="{CC478556-793A-4D0B-A94C-7010F2A3FD2C}" srcOrd="0" destOrd="0" parTransId="{1FF94B0C-1D73-4311-95C0-693522B66B55}" sibTransId="{06FBF1E3-E152-411C-B5A2-8A20D076F6BB}"/>
    <dgm:cxn modelId="{DA2C7693-5E52-4460-B2DC-655D6DB579DD}" type="presOf" srcId="{57C02768-366C-426A-929B-54514A5FAB0B}" destId="{F60D0EC9-0905-41B2-B66F-B4F2C9FFC9D6}" srcOrd="0" destOrd="0" presId="urn:microsoft.com/office/officeart/2005/8/layout/radial5"/>
    <dgm:cxn modelId="{350BC651-6B4F-4290-8ADE-1EE995122144}" srcId="{CC478556-793A-4D0B-A94C-7010F2A3FD2C}" destId="{12C6BFB1-A4DB-4370-91E9-AC7AE5F31A05}" srcOrd="2" destOrd="0" parTransId="{2CA170D8-D6E6-4419-9EF3-980A3DB157FA}" sibTransId="{0402F125-C2FE-4EDA-B19D-2F35763589A9}"/>
    <dgm:cxn modelId="{18C2BEA4-DCC3-47CE-A2C9-078843DE74A8}" srcId="{CC478556-793A-4D0B-A94C-7010F2A3FD2C}" destId="{57C02768-366C-426A-929B-54514A5FAB0B}" srcOrd="3" destOrd="0" parTransId="{32D3818B-904B-4AED-98DB-1121D9D5D476}" sibTransId="{35266276-DB29-46F8-A971-41BEDB8CE499}"/>
    <dgm:cxn modelId="{EA72A561-C776-40E5-9CDA-286A0CDD26ED}" type="presOf" srcId="{2CA170D8-D6E6-4419-9EF3-980A3DB157FA}" destId="{823A9D4B-DA4F-4E45-A7C2-425956E1F44E}" srcOrd="1" destOrd="0" presId="urn:microsoft.com/office/officeart/2005/8/layout/radial5"/>
    <dgm:cxn modelId="{92AD1888-DF7B-49FD-868A-5E6EB4E7D300}" type="presParOf" srcId="{11755871-F5FB-4761-9475-E4C1C49BCC88}" destId="{49AB89DB-A1F7-4C71-865F-FCBA9EFAB352}" srcOrd="0" destOrd="0" presId="urn:microsoft.com/office/officeart/2005/8/layout/radial5"/>
    <dgm:cxn modelId="{213CBCB3-74F5-49E6-8325-5F1621617A89}" type="presParOf" srcId="{11755871-F5FB-4761-9475-E4C1C49BCC88}" destId="{1D316429-A2F2-4584-B24A-DC92AB6B80F7}" srcOrd="1" destOrd="0" presId="urn:microsoft.com/office/officeart/2005/8/layout/radial5"/>
    <dgm:cxn modelId="{B0D2DDC0-438A-4445-99DE-5E7D283EFE4A}" type="presParOf" srcId="{1D316429-A2F2-4584-B24A-DC92AB6B80F7}" destId="{2C6AA111-36E2-41EC-A067-BFAE7A19B724}" srcOrd="0" destOrd="0" presId="urn:microsoft.com/office/officeart/2005/8/layout/radial5"/>
    <dgm:cxn modelId="{F2356A13-19D4-49B4-A4C9-90643D1BCA34}" type="presParOf" srcId="{11755871-F5FB-4761-9475-E4C1C49BCC88}" destId="{EB7DAB20-9A5F-42E2-A45C-28C5CCFC3DC8}" srcOrd="2" destOrd="0" presId="urn:microsoft.com/office/officeart/2005/8/layout/radial5"/>
    <dgm:cxn modelId="{9DD82B50-6951-46BD-A335-0E6812B56CDB}" type="presParOf" srcId="{11755871-F5FB-4761-9475-E4C1C49BCC88}" destId="{5A536F09-2A52-4D6D-9EE0-4CD4CC0ABAD6}" srcOrd="3" destOrd="0" presId="urn:microsoft.com/office/officeart/2005/8/layout/radial5"/>
    <dgm:cxn modelId="{041F0A66-6643-464C-8B5B-C060BF849B31}" type="presParOf" srcId="{5A536F09-2A52-4D6D-9EE0-4CD4CC0ABAD6}" destId="{9D0660A2-9CB9-443A-950D-DEDD1A488143}" srcOrd="0" destOrd="0" presId="urn:microsoft.com/office/officeart/2005/8/layout/radial5"/>
    <dgm:cxn modelId="{C05C9A42-7EBF-4D02-B03A-62F1D42139F3}" type="presParOf" srcId="{11755871-F5FB-4761-9475-E4C1C49BCC88}" destId="{7B83918A-6CA7-49C1-A273-4734B6D37D8A}" srcOrd="4" destOrd="0" presId="urn:microsoft.com/office/officeart/2005/8/layout/radial5"/>
    <dgm:cxn modelId="{2A07C68E-9932-4BD3-A4DA-9ACD8BFE8263}" type="presParOf" srcId="{11755871-F5FB-4761-9475-E4C1C49BCC88}" destId="{7B03A4F4-A956-47AD-9CCB-3ADB3250DFC4}" srcOrd="5" destOrd="0" presId="urn:microsoft.com/office/officeart/2005/8/layout/radial5"/>
    <dgm:cxn modelId="{EB38A9CF-D900-46E4-A992-D02B3D14F441}" type="presParOf" srcId="{7B03A4F4-A956-47AD-9CCB-3ADB3250DFC4}" destId="{823A9D4B-DA4F-4E45-A7C2-425956E1F44E}" srcOrd="0" destOrd="0" presId="urn:microsoft.com/office/officeart/2005/8/layout/radial5"/>
    <dgm:cxn modelId="{AB2E52A5-E6D0-4839-BCCA-DFA3703454DF}" type="presParOf" srcId="{11755871-F5FB-4761-9475-E4C1C49BCC88}" destId="{DD7EAB5F-80DA-47BA-B3E0-68B9DA389BE6}" srcOrd="6" destOrd="0" presId="urn:microsoft.com/office/officeart/2005/8/layout/radial5"/>
    <dgm:cxn modelId="{44AEA4D9-C742-4D57-8366-2BE481ABC984}" type="presParOf" srcId="{11755871-F5FB-4761-9475-E4C1C49BCC88}" destId="{F90AA0A6-B315-48F7-A5AD-311AB3941569}" srcOrd="7" destOrd="0" presId="urn:microsoft.com/office/officeart/2005/8/layout/radial5"/>
    <dgm:cxn modelId="{7F66BE21-DAF0-4956-A2FB-1BDC0C6EAD5D}" type="presParOf" srcId="{F90AA0A6-B315-48F7-A5AD-311AB3941569}" destId="{942E9ABB-13F7-4566-8F7A-2CE8E1D2885B}" srcOrd="0" destOrd="0" presId="urn:microsoft.com/office/officeart/2005/8/layout/radial5"/>
    <dgm:cxn modelId="{FBB4F9F7-C20C-44A2-98A5-593D8A754C12}" type="presParOf" srcId="{11755871-F5FB-4761-9475-E4C1C49BCC88}" destId="{F60D0EC9-0905-41B2-B66F-B4F2C9FFC9D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7B15B-5F28-4AD8-9724-5DAAD748CA11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87796DC-09AE-4CDE-AC17-BD38F297D211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9900CC"/>
              </a:solidFill>
            </a:rPr>
            <a:t>Науковість </a:t>
          </a:r>
          <a:endParaRPr lang="ru-RU" sz="3600" b="1" dirty="0">
            <a:solidFill>
              <a:srgbClr val="9900CC"/>
            </a:solidFill>
          </a:endParaRPr>
        </a:p>
      </dgm:t>
    </dgm:pt>
    <dgm:pt modelId="{0D8D1C5D-FB57-4D0A-A306-05549F5E496E}" type="parTrans" cxnId="{824FB6E1-0921-4A38-8C8F-2516F43AEB81}">
      <dgm:prSet/>
      <dgm:spPr/>
      <dgm:t>
        <a:bodyPr/>
        <a:lstStyle/>
        <a:p>
          <a:endParaRPr lang="ru-RU"/>
        </a:p>
      </dgm:t>
    </dgm:pt>
    <dgm:pt modelId="{3DE59E7B-BC32-460D-9FF2-B2472A5327E5}" type="sibTrans" cxnId="{824FB6E1-0921-4A38-8C8F-2516F43AEB81}">
      <dgm:prSet/>
      <dgm:spPr/>
      <dgm:t>
        <a:bodyPr/>
        <a:lstStyle/>
        <a:p>
          <a:endParaRPr lang="ru-RU"/>
        </a:p>
      </dgm:t>
    </dgm:pt>
    <dgm:pt modelId="{4859AC7F-E5D0-450A-9416-8C601EBD8A99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9900CC"/>
              </a:solidFill>
            </a:rPr>
            <a:t>Доступність </a:t>
          </a:r>
          <a:endParaRPr lang="ru-RU" sz="3600" b="1" dirty="0">
            <a:solidFill>
              <a:srgbClr val="9900CC"/>
            </a:solidFill>
          </a:endParaRPr>
        </a:p>
      </dgm:t>
    </dgm:pt>
    <dgm:pt modelId="{4F830B9E-546D-470D-AEA2-D8D1FE800724}" type="parTrans" cxnId="{7B177ACE-2C68-4DF2-BDB5-1DA7F5529B8D}">
      <dgm:prSet/>
      <dgm:spPr/>
      <dgm:t>
        <a:bodyPr/>
        <a:lstStyle/>
        <a:p>
          <a:endParaRPr lang="ru-RU"/>
        </a:p>
      </dgm:t>
    </dgm:pt>
    <dgm:pt modelId="{23838A46-B27E-41EC-B25E-662EB762CEB4}" type="sibTrans" cxnId="{7B177ACE-2C68-4DF2-BDB5-1DA7F5529B8D}">
      <dgm:prSet/>
      <dgm:spPr/>
      <dgm:t>
        <a:bodyPr/>
        <a:lstStyle/>
        <a:p>
          <a:endParaRPr lang="ru-RU"/>
        </a:p>
      </dgm:t>
    </dgm:pt>
    <dgm:pt modelId="{F8D04532-F8D9-4DB5-9F14-FA40CFA2DFE0}">
      <dgm:prSet phldrT="[Текст]" custT="1"/>
      <dgm:spPr/>
      <dgm:t>
        <a:bodyPr/>
        <a:lstStyle/>
        <a:p>
          <a:r>
            <a:rPr lang="uk-UA" sz="3600" b="1" smtClean="0">
              <a:solidFill>
                <a:srgbClr val="9900CC"/>
              </a:solidFill>
            </a:rPr>
            <a:t>Наступність</a:t>
          </a:r>
          <a:endParaRPr lang="ru-RU" sz="3600" b="1" dirty="0">
            <a:solidFill>
              <a:srgbClr val="9900CC"/>
            </a:solidFill>
          </a:endParaRPr>
        </a:p>
      </dgm:t>
    </dgm:pt>
    <dgm:pt modelId="{1898A935-C52A-40FF-AA39-D0034EA86033}" type="parTrans" cxnId="{5856A518-850E-414E-BC6C-F9ED4D82EA6F}">
      <dgm:prSet/>
      <dgm:spPr/>
      <dgm:t>
        <a:bodyPr/>
        <a:lstStyle/>
        <a:p>
          <a:endParaRPr lang="ru-RU"/>
        </a:p>
      </dgm:t>
    </dgm:pt>
    <dgm:pt modelId="{AEE6485B-A840-4AD3-8C26-117A22703E1F}" type="sibTrans" cxnId="{5856A518-850E-414E-BC6C-F9ED4D82EA6F}">
      <dgm:prSet/>
      <dgm:spPr/>
      <dgm:t>
        <a:bodyPr/>
        <a:lstStyle/>
        <a:p>
          <a:endParaRPr lang="ru-RU"/>
        </a:p>
      </dgm:t>
    </dgm:pt>
    <dgm:pt modelId="{3832FEF7-DAB2-4F24-AA4E-BBF961E2BD41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9900CC"/>
              </a:solidFill>
            </a:rPr>
            <a:t>Індивідуальний підхід </a:t>
          </a:r>
          <a:endParaRPr lang="ru-RU" sz="2800" b="1" dirty="0">
            <a:solidFill>
              <a:srgbClr val="9900CC"/>
            </a:solidFill>
          </a:endParaRPr>
        </a:p>
      </dgm:t>
    </dgm:pt>
    <dgm:pt modelId="{5797005A-708C-422D-A1F6-489C3965F489}" type="parTrans" cxnId="{7F491CE1-A005-4E84-8E3E-FF747D90160A}">
      <dgm:prSet/>
      <dgm:spPr/>
      <dgm:t>
        <a:bodyPr/>
        <a:lstStyle/>
        <a:p>
          <a:endParaRPr lang="ru-RU"/>
        </a:p>
      </dgm:t>
    </dgm:pt>
    <dgm:pt modelId="{0BE88811-8F8F-431E-BFA2-680E9AB96D4D}" type="sibTrans" cxnId="{7F491CE1-A005-4E84-8E3E-FF747D90160A}">
      <dgm:prSet/>
      <dgm:spPr/>
      <dgm:t>
        <a:bodyPr/>
        <a:lstStyle/>
        <a:p>
          <a:endParaRPr lang="ru-RU"/>
        </a:p>
      </dgm:t>
    </dgm:pt>
    <dgm:pt modelId="{A45D64D7-C4A4-4F7D-879C-83386E8F60C6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9900CC"/>
              </a:solidFill>
            </a:rPr>
            <a:t>Наочність </a:t>
          </a:r>
          <a:endParaRPr lang="ru-RU" sz="3600" b="1" dirty="0">
            <a:solidFill>
              <a:srgbClr val="9900CC"/>
            </a:solidFill>
          </a:endParaRPr>
        </a:p>
      </dgm:t>
    </dgm:pt>
    <dgm:pt modelId="{93159EEE-CCCE-4418-B462-105DD7F96BB3}" type="parTrans" cxnId="{6BAAE925-9922-4B10-88BB-E708DDD1CCE6}">
      <dgm:prSet/>
      <dgm:spPr/>
      <dgm:t>
        <a:bodyPr/>
        <a:lstStyle/>
        <a:p>
          <a:endParaRPr lang="ru-RU"/>
        </a:p>
      </dgm:t>
    </dgm:pt>
    <dgm:pt modelId="{01ABC627-6C81-412A-8A9A-BB6F3E484A91}" type="sibTrans" cxnId="{6BAAE925-9922-4B10-88BB-E708DDD1CCE6}">
      <dgm:prSet/>
      <dgm:spPr/>
      <dgm:t>
        <a:bodyPr/>
        <a:lstStyle/>
        <a:p>
          <a:endParaRPr lang="ru-RU"/>
        </a:p>
      </dgm:t>
    </dgm:pt>
    <dgm:pt modelId="{EE5085FC-4754-4AD2-803B-0F175E6A39A0}" type="pres">
      <dgm:prSet presAssocID="{6867B15B-5F28-4AD8-9724-5DAAD748CA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D8F4B5-4BC1-4F87-B697-DDD2F08A86DF}" type="pres">
      <dgm:prSet presAssocID="{787796DC-09AE-4CDE-AC17-BD38F297D211}" presName="node" presStyleLbl="node1" presStyleIdx="0" presStyleCnt="5" custScaleX="159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10B57-7EC2-479A-9B6A-F1C196AA3A85}" type="pres">
      <dgm:prSet presAssocID="{787796DC-09AE-4CDE-AC17-BD38F297D211}" presName="spNode" presStyleCnt="0"/>
      <dgm:spPr/>
    </dgm:pt>
    <dgm:pt modelId="{2DD5B826-F8BF-4DD8-91C6-2F4F2E5E1E9C}" type="pres">
      <dgm:prSet presAssocID="{3DE59E7B-BC32-460D-9FF2-B2472A5327E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36EACB3-B1AD-4269-9F23-6395FEE12155}" type="pres">
      <dgm:prSet presAssocID="{4859AC7F-E5D0-450A-9416-8C601EBD8A99}" presName="node" presStyleLbl="node1" presStyleIdx="1" presStyleCnt="5" custScaleX="180573" custRadScaleRad="131908" custRadScaleInc="1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A7275-6E8B-46F7-B674-90B56B0B4FE7}" type="pres">
      <dgm:prSet presAssocID="{4859AC7F-E5D0-450A-9416-8C601EBD8A99}" presName="spNode" presStyleCnt="0"/>
      <dgm:spPr/>
    </dgm:pt>
    <dgm:pt modelId="{62A30227-0F38-4BC3-B162-9E25B0D72084}" type="pres">
      <dgm:prSet presAssocID="{23838A46-B27E-41EC-B25E-662EB762CEB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933A36A-8C1F-454A-81CF-A056E2BB8B54}" type="pres">
      <dgm:prSet presAssocID="{F8D04532-F8D9-4DB5-9F14-FA40CFA2DFE0}" presName="node" presStyleLbl="node1" presStyleIdx="2" presStyleCnt="5" custScaleX="188051" custRadScaleRad="114508" custRadScaleInc="-5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EBEDE-B26E-4A56-9739-9FDCEB7F0826}" type="pres">
      <dgm:prSet presAssocID="{F8D04532-F8D9-4DB5-9F14-FA40CFA2DFE0}" presName="spNode" presStyleCnt="0"/>
      <dgm:spPr/>
    </dgm:pt>
    <dgm:pt modelId="{BC0E5D8B-CE06-4689-9F95-A2494F326494}" type="pres">
      <dgm:prSet presAssocID="{AEE6485B-A840-4AD3-8C26-117A22703E1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1B2F0F6-ED82-4489-ADE3-9BA7283F583F}" type="pres">
      <dgm:prSet presAssocID="{3832FEF7-DAB2-4F24-AA4E-BBF961E2BD41}" presName="node" presStyleLbl="node1" presStyleIdx="3" presStyleCnt="5" custScaleX="181246" custRadScaleRad="110383" custRadScaleInc="38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FC494-0454-4374-AB71-77D4DEAD4984}" type="pres">
      <dgm:prSet presAssocID="{3832FEF7-DAB2-4F24-AA4E-BBF961E2BD41}" presName="spNode" presStyleCnt="0"/>
      <dgm:spPr/>
    </dgm:pt>
    <dgm:pt modelId="{30DCF718-E49D-40BC-A255-C52FC7E267A8}" type="pres">
      <dgm:prSet presAssocID="{0BE88811-8F8F-431E-BFA2-680E9AB96D4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DB5DC4C-5625-442B-A3D2-B871BED7D27B}" type="pres">
      <dgm:prSet presAssocID="{A45D64D7-C4A4-4F7D-879C-83386E8F60C6}" presName="node" presStyleLbl="node1" presStyleIdx="4" presStyleCnt="5" custScaleX="146367" custRadScaleRad="125365" custRadScaleInc="-16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6AFAB-AED7-4045-BA9D-A519B5379DBE}" type="pres">
      <dgm:prSet presAssocID="{A45D64D7-C4A4-4F7D-879C-83386E8F60C6}" presName="spNode" presStyleCnt="0"/>
      <dgm:spPr/>
    </dgm:pt>
    <dgm:pt modelId="{1A704840-B15B-4A64-9402-D86C3CF36E27}" type="pres">
      <dgm:prSet presAssocID="{01ABC627-6C81-412A-8A9A-BB6F3E484A9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3A781C6-8505-4269-A24F-49C46A0113BA}" type="presOf" srcId="{6867B15B-5F28-4AD8-9724-5DAAD748CA11}" destId="{EE5085FC-4754-4AD2-803B-0F175E6A39A0}" srcOrd="0" destOrd="0" presId="urn:microsoft.com/office/officeart/2005/8/layout/cycle6"/>
    <dgm:cxn modelId="{145C0F30-8230-4C0B-A114-FFFAD6505907}" type="presOf" srcId="{0BE88811-8F8F-431E-BFA2-680E9AB96D4D}" destId="{30DCF718-E49D-40BC-A255-C52FC7E267A8}" srcOrd="0" destOrd="0" presId="urn:microsoft.com/office/officeart/2005/8/layout/cycle6"/>
    <dgm:cxn modelId="{2745FC7E-F4B9-45C0-BF97-EB836E1145F3}" type="presOf" srcId="{01ABC627-6C81-412A-8A9A-BB6F3E484A91}" destId="{1A704840-B15B-4A64-9402-D86C3CF36E27}" srcOrd="0" destOrd="0" presId="urn:microsoft.com/office/officeart/2005/8/layout/cycle6"/>
    <dgm:cxn modelId="{CAAAD28B-BD67-4FB6-9CC4-157C7EAF29C9}" type="presOf" srcId="{787796DC-09AE-4CDE-AC17-BD38F297D211}" destId="{97D8F4B5-4BC1-4F87-B697-DDD2F08A86DF}" srcOrd="0" destOrd="0" presId="urn:microsoft.com/office/officeart/2005/8/layout/cycle6"/>
    <dgm:cxn modelId="{6BAAE925-9922-4B10-88BB-E708DDD1CCE6}" srcId="{6867B15B-5F28-4AD8-9724-5DAAD748CA11}" destId="{A45D64D7-C4A4-4F7D-879C-83386E8F60C6}" srcOrd="4" destOrd="0" parTransId="{93159EEE-CCCE-4418-B462-105DD7F96BB3}" sibTransId="{01ABC627-6C81-412A-8A9A-BB6F3E484A91}"/>
    <dgm:cxn modelId="{A31C5B53-2990-4AB5-AD87-7F018A4282A8}" type="presOf" srcId="{AEE6485B-A840-4AD3-8C26-117A22703E1F}" destId="{BC0E5D8B-CE06-4689-9F95-A2494F326494}" srcOrd="0" destOrd="0" presId="urn:microsoft.com/office/officeart/2005/8/layout/cycle6"/>
    <dgm:cxn modelId="{824FB6E1-0921-4A38-8C8F-2516F43AEB81}" srcId="{6867B15B-5F28-4AD8-9724-5DAAD748CA11}" destId="{787796DC-09AE-4CDE-AC17-BD38F297D211}" srcOrd="0" destOrd="0" parTransId="{0D8D1C5D-FB57-4D0A-A306-05549F5E496E}" sibTransId="{3DE59E7B-BC32-460D-9FF2-B2472A5327E5}"/>
    <dgm:cxn modelId="{8EDA89CA-94F2-4F20-80EB-655863063F1A}" type="presOf" srcId="{A45D64D7-C4A4-4F7D-879C-83386E8F60C6}" destId="{4DB5DC4C-5625-442B-A3D2-B871BED7D27B}" srcOrd="0" destOrd="0" presId="urn:microsoft.com/office/officeart/2005/8/layout/cycle6"/>
    <dgm:cxn modelId="{A8D6434B-9361-46FC-B1F1-8A74EDC1D9C5}" type="presOf" srcId="{4859AC7F-E5D0-450A-9416-8C601EBD8A99}" destId="{536EACB3-B1AD-4269-9F23-6395FEE12155}" srcOrd="0" destOrd="0" presId="urn:microsoft.com/office/officeart/2005/8/layout/cycle6"/>
    <dgm:cxn modelId="{BD75D731-42DB-49BE-B3D3-E44114901FF6}" type="presOf" srcId="{3832FEF7-DAB2-4F24-AA4E-BBF961E2BD41}" destId="{F1B2F0F6-ED82-4489-ADE3-9BA7283F583F}" srcOrd="0" destOrd="0" presId="urn:microsoft.com/office/officeart/2005/8/layout/cycle6"/>
    <dgm:cxn modelId="{F6865893-2919-4D20-A3BB-ADF7A42B0713}" type="presOf" srcId="{23838A46-B27E-41EC-B25E-662EB762CEB4}" destId="{62A30227-0F38-4BC3-B162-9E25B0D72084}" srcOrd="0" destOrd="0" presId="urn:microsoft.com/office/officeart/2005/8/layout/cycle6"/>
    <dgm:cxn modelId="{7B177ACE-2C68-4DF2-BDB5-1DA7F5529B8D}" srcId="{6867B15B-5F28-4AD8-9724-5DAAD748CA11}" destId="{4859AC7F-E5D0-450A-9416-8C601EBD8A99}" srcOrd="1" destOrd="0" parTransId="{4F830B9E-546D-470D-AEA2-D8D1FE800724}" sibTransId="{23838A46-B27E-41EC-B25E-662EB762CEB4}"/>
    <dgm:cxn modelId="{7F491CE1-A005-4E84-8E3E-FF747D90160A}" srcId="{6867B15B-5F28-4AD8-9724-5DAAD748CA11}" destId="{3832FEF7-DAB2-4F24-AA4E-BBF961E2BD41}" srcOrd="3" destOrd="0" parTransId="{5797005A-708C-422D-A1F6-489C3965F489}" sibTransId="{0BE88811-8F8F-431E-BFA2-680E9AB96D4D}"/>
    <dgm:cxn modelId="{5856A518-850E-414E-BC6C-F9ED4D82EA6F}" srcId="{6867B15B-5F28-4AD8-9724-5DAAD748CA11}" destId="{F8D04532-F8D9-4DB5-9F14-FA40CFA2DFE0}" srcOrd="2" destOrd="0" parTransId="{1898A935-C52A-40FF-AA39-D0034EA86033}" sibTransId="{AEE6485B-A840-4AD3-8C26-117A22703E1F}"/>
    <dgm:cxn modelId="{CE65CC3C-EBA0-47BA-9952-1539E1DFE8A2}" type="presOf" srcId="{F8D04532-F8D9-4DB5-9F14-FA40CFA2DFE0}" destId="{1933A36A-8C1F-454A-81CF-A056E2BB8B54}" srcOrd="0" destOrd="0" presId="urn:microsoft.com/office/officeart/2005/8/layout/cycle6"/>
    <dgm:cxn modelId="{188362AC-B8E0-4265-ADA9-490989844DED}" type="presOf" srcId="{3DE59E7B-BC32-460D-9FF2-B2472A5327E5}" destId="{2DD5B826-F8BF-4DD8-91C6-2F4F2E5E1E9C}" srcOrd="0" destOrd="0" presId="urn:microsoft.com/office/officeart/2005/8/layout/cycle6"/>
    <dgm:cxn modelId="{E37F022B-2B09-4A29-BDC1-E1A6AE46D473}" type="presParOf" srcId="{EE5085FC-4754-4AD2-803B-0F175E6A39A0}" destId="{97D8F4B5-4BC1-4F87-B697-DDD2F08A86DF}" srcOrd="0" destOrd="0" presId="urn:microsoft.com/office/officeart/2005/8/layout/cycle6"/>
    <dgm:cxn modelId="{3D5856D6-7DC1-4AFE-872D-D11A0919208E}" type="presParOf" srcId="{EE5085FC-4754-4AD2-803B-0F175E6A39A0}" destId="{DD510B57-7EC2-479A-9B6A-F1C196AA3A85}" srcOrd="1" destOrd="0" presId="urn:microsoft.com/office/officeart/2005/8/layout/cycle6"/>
    <dgm:cxn modelId="{0F79E561-EBAD-4A30-AF72-A4E25BD7ACD9}" type="presParOf" srcId="{EE5085FC-4754-4AD2-803B-0F175E6A39A0}" destId="{2DD5B826-F8BF-4DD8-91C6-2F4F2E5E1E9C}" srcOrd="2" destOrd="0" presId="urn:microsoft.com/office/officeart/2005/8/layout/cycle6"/>
    <dgm:cxn modelId="{D51D755D-01A6-49C1-A992-15D29A22E02D}" type="presParOf" srcId="{EE5085FC-4754-4AD2-803B-0F175E6A39A0}" destId="{536EACB3-B1AD-4269-9F23-6395FEE12155}" srcOrd="3" destOrd="0" presId="urn:microsoft.com/office/officeart/2005/8/layout/cycle6"/>
    <dgm:cxn modelId="{BE08D4D0-989C-405A-87B2-2A4B341088E9}" type="presParOf" srcId="{EE5085FC-4754-4AD2-803B-0F175E6A39A0}" destId="{7D3A7275-6E8B-46F7-B674-90B56B0B4FE7}" srcOrd="4" destOrd="0" presId="urn:microsoft.com/office/officeart/2005/8/layout/cycle6"/>
    <dgm:cxn modelId="{B07C3625-092B-4262-B360-F1A5E2691DA5}" type="presParOf" srcId="{EE5085FC-4754-4AD2-803B-0F175E6A39A0}" destId="{62A30227-0F38-4BC3-B162-9E25B0D72084}" srcOrd="5" destOrd="0" presId="urn:microsoft.com/office/officeart/2005/8/layout/cycle6"/>
    <dgm:cxn modelId="{3239FF4B-833E-4756-A286-CF4976965D5C}" type="presParOf" srcId="{EE5085FC-4754-4AD2-803B-0F175E6A39A0}" destId="{1933A36A-8C1F-454A-81CF-A056E2BB8B54}" srcOrd="6" destOrd="0" presId="urn:microsoft.com/office/officeart/2005/8/layout/cycle6"/>
    <dgm:cxn modelId="{F0A4B427-F51E-48D1-A42F-344F4A7758FB}" type="presParOf" srcId="{EE5085FC-4754-4AD2-803B-0F175E6A39A0}" destId="{3EDEBEDE-B26E-4A56-9739-9FDCEB7F0826}" srcOrd="7" destOrd="0" presId="urn:microsoft.com/office/officeart/2005/8/layout/cycle6"/>
    <dgm:cxn modelId="{BD11603D-CA69-490C-B1B9-6BBEC63A0B07}" type="presParOf" srcId="{EE5085FC-4754-4AD2-803B-0F175E6A39A0}" destId="{BC0E5D8B-CE06-4689-9F95-A2494F326494}" srcOrd="8" destOrd="0" presId="urn:microsoft.com/office/officeart/2005/8/layout/cycle6"/>
    <dgm:cxn modelId="{F44FD379-317A-437C-AFED-4E1D7ED20D60}" type="presParOf" srcId="{EE5085FC-4754-4AD2-803B-0F175E6A39A0}" destId="{F1B2F0F6-ED82-4489-ADE3-9BA7283F583F}" srcOrd="9" destOrd="0" presId="urn:microsoft.com/office/officeart/2005/8/layout/cycle6"/>
    <dgm:cxn modelId="{F16E4819-A9F8-4ECF-89D9-2A1E872D6547}" type="presParOf" srcId="{EE5085FC-4754-4AD2-803B-0F175E6A39A0}" destId="{E88FC494-0454-4374-AB71-77D4DEAD4984}" srcOrd="10" destOrd="0" presId="urn:microsoft.com/office/officeart/2005/8/layout/cycle6"/>
    <dgm:cxn modelId="{5DBB85EC-8B2A-4AFC-8743-220EFE75666D}" type="presParOf" srcId="{EE5085FC-4754-4AD2-803B-0F175E6A39A0}" destId="{30DCF718-E49D-40BC-A255-C52FC7E267A8}" srcOrd="11" destOrd="0" presId="urn:microsoft.com/office/officeart/2005/8/layout/cycle6"/>
    <dgm:cxn modelId="{EAD48C37-9282-4429-835B-E3190FBDD487}" type="presParOf" srcId="{EE5085FC-4754-4AD2-803B-0F175E6A39A0}" destId="{4DB5DC4C-5625-442B-A3D2-B871BED7D27B}" srcOrd="12" destOrd="0" presId="urn:microsoft.com/office/officeart/2005/8/layout/cycle6"/>
    <dgm:cxn modelId="{5B620820-8B1F-4132-8355-ADC76C12D666}" type="presParOf" srcId="{EE5085FC-4754-4AD2-803B-0F175E6A39A0}" destId="{7D76AFAB-AED7-4045-BA9D-A519B5379DBE}" srcOrd="13" destOrd="0" presId="urn:microsoft.com/office/officeart/2005/8/layout/cycle6"/>
    <dgm:cxn modelId="{CDD69F73-3EF3-46FF-B089-62649B7DE86B}" type="presParOf" srcId="{EE5085FC-4754-4AD2-803B-0F175E6A39A0}" destId="{1A704840-B15B-4A64-9402-D86C3CF36E2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01F22-DA18-4F59-9885-B72BD4D4AA7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4D960-250D-4ACA-AA1F-12B0EC83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05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D960-250D-4ACA-AA1F-12B0EC83160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460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6D06-FA3F-415B-8340-BF10E2691DD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0A33-3E30-4284-8D96-8080F0A71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16" y="1412776"/>
            <a:ext cx="84296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uk-UA" sz="6600" b="1" i="1" dirty="0" smtClean="0">
                <a:solidFill>
                  <a:srgbClr val="00FF00"/>
                </a:solidFill>
                <a:latin typeface="Century Schoolbook" pitchFamily="18" charset="0"/>
                <a:cs typeface="Arial" pitchFamily="34" charset="0"/>
              </a:rPr>
              <a:t>ПОРТФОЛІО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6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ru-RU" sz="3600" b="1" i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22859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267049" y="837059"/>
            <a:ext cx="4752975" cy="3600450"/>
          </a:xfrm>
          <a:prstGeom prst="flowChartExtra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uk-UA" b="1">
              <a:solidFill>
                <a:srgbClr val="990033"/>
              </a:solidFill>
              <a:latin typeface="Century Gothic" pitchFamily="34" charset="0"/>
            </a:endParaRPr>
          </a:p>
          <a:p>
            <a:pPr algn="ctr" eaLnBrk="1" hangingPunct="1"/>
            <a:endParaRPr lang="uk-UA" b="1">
              <a:solidFill>
                <a:srgbClr val="990033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18215127">
            <a:off x="2654399" y="2526159"/>
            <a:ext cx="217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b="1">
                <a:solidFill>
                  <a:srgbClr val="6600CC"/>
                </a:solidFill>
              </a:rPr>
              <a:t>РОБОТА З БАТЬКАМИ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24399" y="4005709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b="1">
                <a:solidFill>
                  <a:srgbClr val="FF5353"/>
                </a:solidFill>
              </a:rPr>
              <a:t>УРОК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 rot="3351592">
            <a:off x="4454624" y="2465834"/>
            <a:ext cx="217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b="1">
                <a:solidFill>
                  <a:srgbClr val="FF47A3"/>
                </a:solidFill>
              </a:rPr>
              <a:t>ПОЗАКЛАСНА РОБОТА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421162" y="1987997"/>
            <a:ext cx="2519362" cy="1944687"/>
          </a:xfrm>
          <a:prstGeom prst="flowChartExtract">
            <a:avLst/>
          </a:prstGeom>
          <a:gradFill rotWithShape="1">
            <a:gsLst>
              <a:gs pos="0">
                <a:srgbClr val="FFFFFF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b="1" dirty="0">
                <a:solidFill>
                  <a:srgbClr val="990033"/>
                </a:solidFill>
                <a:latin typeface="Century Gothic" pitchFamily="34" charset="0"/>
              </a:rPr>
              <a:t>ШЛЯХИ</a:t>
            </a:r>
            <a:br>
              <a:rPr lang="uk-UA" b="1" dirty="0">
                <a:solidFill>
                  <a:srgbClr val="990033"/>
                </a:solidFill>
                <a:latin typeface="Century Gothic" pitchFamily="34" charset="0"/>
              </a:rPr>
            </a:br>
            <a:r>
              <a:rPr lang="uk-UA" b="1" dirty="0">
                <a:solidFill>
                  <a:srgbClr val="990033"/>
                </a:solidFill>
                <a:latin typeface="Century Gothic" pitchFamily="34" charset="0"/>
              </a:rPr>
              <a:t>РЕАЛІЗАЦІЇ</a:t>
            </a:r>
            <a:br>
              <a:rPr lang="uk-UA" b="1" dirty="0">
                <a:solidFill>
                  <a:srgbClr val="990033"/>
                </a:solidFill>
                <a:latin typeface="Century Gothic" pitchFamily="34" charset="0"/>
              </a:rPr>
            </a:br>
            <a:r>
              <a:rPr lang="uk-UA" b="1" dirty="0">
                <a:solidFill>
                  <a:srgbClr val="990033"/>
                </a:solidFill>
                <a:latin typeface="Century Gothic" pitchFamily="34" charset="0"/>
              </a:rPr>
              <a:t>ПРОБЛЕМИ</a:t>
            </a:r>
          </a:p>
          <a:p>
            <a:pPr algn="ctr" eaLnBrk="1" hangingPunct="1"/>
            <a:endParaRPr lang="uk-UA" b="1" dirty="0">
              <a:solidFill>
                <a:srgbClr val="990033"/>
              </a:solidFill>
            </a:endParaRP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2411512" y="1989584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CFA8F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Лекторії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4859437" y="692597"/>
            <a:ext cx="1152723" cy="864195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Години</a:t>
            </a:r>
          </a:p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спілку-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вання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  <a:r>
              <a:rPr lang="uk-UA" dirty="0"/>
              <a:t> </a:t>
            </a: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5724624" y="1124397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Екскурсії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5724128" y="1988840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Змагання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6588224" y="2421384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Виховні</a:t>
            </a:r>
          </a:p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заходи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6588224" y="3284984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400" dirty="0"/>
              <a:t> </a:t>
            </a:r>
            <a:r>
              <a:rPr lang="uk-UA" sz="1400" dirty="0">
                <a:solidFill>
                  <a:schemeClr val="bg1"/>
                </a:solidFill>
              </a:rPr>
              <a:t>Участь у </a:t>
            </a:r>
          </a:p>
          <a:p>
            <a:pPr algn="ctr" eaLnBrk="1" hangingPunct="1"/>
            <a:r>
              <a:rPr lang="uk-UA" sz="1400" dirty="0" err="1">
                <a:solidFill>
                  <a:schemeClr val="bg1"/>
                </a:solidFill>
              </a:rPr>
              <a:t>загально-</a:t>
            </a:r>
            <a:endParaRPr lang="uk-UA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400" dirty="0">
                <a:solidFill>
                  <a:schemeClr val="bg1"/>
                </a:solidFill>
              </a:rPr>
              <a:t>шкільних </a:t>
            </a:r>
          </a:p>
          <a:p>
            <a:pPr algn="ctr" eaLnBrk="1" hangingPunct="1"/>
            <a:r>
              <a:rPr lang="uk-UA" sz="1400" dirty="0">
                <a:solidFill>
                  <a:schemeClr val="bg1"/>
                </a:solidFill>
              </a:rPr>
              <a:t> заходах  </a:t>
            </a: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6588224" y="1556197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Конкурси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>
            <a:off x="2340074" y="4437509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Урок-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казка</a:t>
            </a: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3203674" y="4869309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Урок-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КВК</a:t>
            </a: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4067274" y="4437509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/>
              <a:t>  </a:t>
            </a:r>
            <a:r>
              <a:rPr lang="uk-UA" sz="1600" dirty="0" err="1">
                <a:solidFill>
                  <a:schemeClr val="bg1"/>
                </a:solidFill>
              </a:rPr>
              <a:t>Інтегро-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ваний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уро</a:t>
            </a:r>
            <a:r>
              <a:rPr lang="uk-UA" sz="1600" dirty="0"/>
              <a:t>к</a:t>
            </a: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4932462" y="4869309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Урок-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змагання</a:t>
            </a:r>
          </a:p>
        </p:txBody>
      </p:sp>
      <p:sp>
        <p:nvSpPr>
          <p:cNvPr id="23" name="AutoShape 39"/>
          <p:cNvSpPr>
            <a:spLocks noChangeArrowheads="1"/>
          </p:cNvSpPr>
          <p:nvPr/>
        </p:nvSpPr>
        <p:spPr bwMode="auto">
          <a:xfrm>
            <a:off x="5797649" y="4437509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Урок-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гра</a:t>
            </a:r>
          </a:p>
        </p:txBody>
      </p:sp>
      <p:sp>
        <p:nvSpPr>
          <p:cNvPr id="24" name="AutoShape 40"/>
          <p:cNvSpPr>
            <a:spLocks noChangeArrowheads="1"/>
          </p:cNvSpPr>
          <p:nvPr/>
        </p:nvSpPr>
        <p:spPr bwMode="auto">
          <a:xfrm>
            <a:off x="2340074" y="5301109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Урок </a:t>
            </a:r>
          </a:p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твор-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чост</a:t>
            </a:r>
            <a:r>
              <a:rPr lang="uk-UA" sz="1600" dirty="0" err="1"/>
              <a:t>і</a:t>
            </a:r>
            <a:endParaRPr lang="uk-UA" sz="1600" dirty="0"/>
          </a:p>
        </p:txBody>
      </p:sp>
      <p:sp>
        <p:nvSpPr>
          <p:cNvPr id="25" name="AutoShape 41"/>
          <p:cNvSpPr>
            <a:spLocks noChangeArrowheads="1"/>
          </p:cNvSpPr>
          <p:nvPr/>
        </p:nvSpPr>
        <p:spPr bwMode="auto">
          <a:xfrm>
            <a:off x="5796062" y="5301109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Заочна </a:t>
            </a:r>
          </a:p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манд-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рівка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26" name="AutoShape 42"/>
          <p:cNvSpPr>
            <a:spLocks noChangeArrowheads="1"/>
          </p:cNvSpPr>
          <p:nvPr/>
        </p:nvSpPr>
        <p:spPr bwMode="auto">
          <a:xfrm>
            <a:off x="4068862" y="5301109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400" dirty="0"/>
              <a:t>  </a:t>
            </a:r>
            <a:r>
              <a:rPr lang="uk-UA" sz="1400" dirty="0">
                <a:solidFill>
                  <a:schemeClr val="bg1"/>
                </a:solidFill>
              </a:rPr>
              <a:t>Урок з вик. </a:t>
            </a:r>
          </a:p>
          <a:p>
            <a:pPr algn="ctr" eaLnBrk="1" hangingPunct="1"/>
            <a:r>
              <a:rPr lang="uk-UA" sz="1400" dirty="0">
                <a:solidFill>
                  <a:schemeClr val="bg1"/>
                </a:solidFill>
              </a:rPr>
              <a:t> інноваційних </a:t>
            </a:r>
          </a:p>
          <a:p>
            <a:pPr algn="ctr" eaLnBrk="1" hangingPunct="1"/>
            <a:r>
              <a:rPr lang="uk-UA" sz="1400" dirty="0">
                <a:solidFill>
                  <a:schemeClr val="bg1"/>
                </a:solidFill>
              </a:rPr>
              <a:t>технологій</a:t>
            </a:r>
          </a:p>
        </p:txBody>
      </p:sp>
      <p:sp>
        <p:nvSpPr>
          <p:cNvPr id="27" name="Freeform 65"/>
          <p:cNvSpPr>
            <a:spLocks/>
          </p:cNvSpPr>
          <p:nvPr/>
        </p:nvSpPr>
        <p:spPr bwMode="auto">
          <a:xfrm>
            <a:off x="3276699" y="1556197"/>
            <a:ext cx="863600" cy="865187"/>
          </a:xfrm>
          <a:custGeom>
            <a:avLst/>
            <a:gdLst>
              <a:gd name="T0" fmla="*/ 2147483647 w 544"/>
              <a:gd name="T1" fmla="*/ 2147483647 h 545"/>
              <a:gd name="T2" fmla="*/ 0 w 544"/>
              <a:gd name="T3" fmla="*/ 2147483647 h 545"/>
              <a:gd name="T4" fmla="*/ 2147483647 w 544"/>
              <a:gd name="T5" fmla="*/ 0 h 545"/>
              <a:gd name="T6" fmla="*/ 2147483647 w 544"/>
              <a:gd name="T7" fmla="*/ 0 h 545"/>
              <a:gd name="T8" fmla="*/ 2147483647 w 544"/>
              <a:gd name="T9" fmla="*/ 2147483647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545"/>
              <a:gd name="T17" fmla="*/ 544 w 544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545">
                <a:moveTo>
                  <a:pt x="181" y="545"/>
                </a:moveTo>
                <a:lnTo>
                  <a:pt x="0" y="272"/>
                </a:lnTo>
                <a:lnTo>
                  <a:pt x="181" y="0"/>
                </a:lnTo>
                <a:lnTo>
                  <a:pt x="544" y="0"/>
                </a:lnTo>
                <a:lnTo>
                  <a:pt x="181" y="54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FA8FE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66"/>
          <p:cNvSpPr>
            <a:spLocks/>
          </p:cNvSpPr>
          <p:nvPr/>
        </p:nvSpPr>
        <p:spPr bwMode="auto">
          <a:xfrm>
            <a:off x="2413099" y="2853184"/>
            <a:ext cx="863600" cy="865188"/>
          </a:xfrm>
          <a:custGeom>
            <a:avLst/>
            <a:gdLst>
              <a:gd name="T0" fmla="*/ 2147483647 w 544"/>
              <a:gd name="T1" fmla="*/ 2147483647 h 545"/>
              <a:gd name="T2" fmla="*/ 0 w 544"/>
              <a:gd name="T3" fmla="*/ 2147483647 h 545"/>
              <a:gd name="T4" fmla="*/ 2147483647 w 544"/>
              <a:gd name="T5" fmla="*/ 0 h 545"/>
              <a:gd name="T6" fmla="*/ 2147483647 w 544"/>
              <a:gd name="T7" fmla="*/ 0 h 545"/>
              <a:gd name="T8" fmla="*/ 2147483647 w 544"/>
              <a:gd name="T9" fmla="*/ 2147483647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545"/>
              <a:gd name="T17" fmla="*/ 544 w 544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545">
                <a:moveTo>
                  <a:pt x="181" y="545"/>
                </a:moveTo>
                <a:lnTo>
                  <a:pt x="0" y="272"/>
                </a:lnTo>
                <a:lnTo>
                  <a:pt x="181" y="0"/>
                </a:lnTo>
                <a:lnTo>
                  <a:pt x="544" y="0"/>
                </a:lnTo>
                <a:lnTo>
                  <a:pt x="181" y="54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FA8FE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Freeform 67"/>
          <p:cNvSpPr>
            <a:spLocks/>
          </p:cNvSpPr>
          <p:nvPr/>
        </p:nvSpPr>
        <p:spPr bwMode="auto">
          <a:xfrm flipH="1">
            <a:off x="6011962" y="2853184"/>
            <a:ext cx="863600" cy="865188"/>
          </a:xfrm>
          <a:custGeom>
            <a:avLst/>
            <a:gdLst>
              <a:gd name="T0" fmla="*/ 2147483647 w 544"/>
              <a:gd name="T1" fmla="*/ 2147483647 h 545"/>
              <a:gd name="T2" fmla="*/ 0 w 544"/>
              <a:gd name="T3" fmla="*/ 2147483647 h 545"/>
              <a:gd name="T4" fmla="*/ 2147483647 w 544"/>
              <a:gd name="T5" fmla="*/ 0 h 545"/>
              <a:gd name="T6" fmla="*/ 2147483647 w 544"/>
              <a:gd name="T7" fmla="*/ 0 h 545"/>
              <a:gd name="T8" fmla="*/ 2147483647 w 544"/>
              <a:gd name="T9" fmla="*/ 2147483647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545"/>
              <a:gd name="T17" fmla="*/ 544 w 544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545">
                <a:moveTo>
                  <a:pt x="181" y="545"/>
                </a:moveTo>
                <a:lnTo>
                  <a:pt x="0" y="272"/>
                </a:lnTo>
                <a:lnTo>
                  <a:pt x="181" y="0"/>
                </a:lnTo>
                <a:lnTo>
                  <a:pt x="544" y="0"/>
                </a:lnTo>
                <a:lnTo>
                  <a:pt x="181" y="54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68"/>
          <p:cNvSpPr>
            <a:spLocks/>
          </p:cNvSpPr>
          <p:nvPr/>
        </p:nvSpPr>
        <p:spPr bwMode="auto">
          <a:xfrm flipH="1">
            <a:off x="5148064" y="1556792"/>
            <a:ext cx="863600" cy="865187"/>
          </a:xfrm>
          <a:custGeom>
            <a:avLst/>
            <a:gdLst>
              <a:gd name="T0" fmla="*/ 2147483647 w 544"/>
              <a:gd name="T1" fmla="*/ 2147483647 h 545"/>
              <a:gd name="T2" fmla="*/ 0 w 544"/>
              <a:gd name="T3" fmla="*/ 2147483647 h 545"/>
              <a:gd name="T4" fmla="*/ 2147483647 w 544"/>
              <a:gd name="T5" fmla="*/ 0 h 545"/>
              <a:gd name="T6" fmla="*/ 2147483647 w 544"/>
              <a:gd name="T7" fmla="*/ 0 h 545"/>
              <a:gd name="T8" fmla="*/ 2147483647 w 544"/>
              <a:gd name="T9" fmla="*/ 2147483647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545"/>
              <a:gd name="T17" fmla="*/ 544 w 544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545">
                <a:moveTo>
                  <a:pt x="181" y="545"/>
                </a:moveTo>
                <a:lnTo>
                  <a:pt x="0" y="272"/>
                </a:lnTo>
                <a:lnTo>
                  <a:pt x="181" y="0"/>
                </a:lnTo>
                <a:lnTo>
                  <a:pt x="544" y="0"/>
                </a:lnTo>
                <a:lnTo>
                  <a:pt x="181" y="54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Freeform 69"/>
          <p:cNvSpPr>
            <a:spLocks/>
          </p:cNvSpPr>
          <p:nvPr/>
        </p:nvSpPr>
        <p:spPr bwMode="auto">
          <a:xfrm>
            <a:off x="3203674" y="4437509"/>
            <a:ext cx="1152525" cy="431800"/>
          </a:xfrm>
          <a:custGeom>
            <a:avLst/>
            <a:gdLst>
              <a:gd name="T0" fmla="*/ 2147483647 w 726"/>
              <a:gd name="T1" fmla="*/ 0 h 272"/>
              <a:gd name="T2" fmla="*/ 0 w 726"/>
              <a:gd name="T3" fmla="*/ 0 h 272"/>
              <a:gd name="T4" fmla="*/ 2147483647 w 726"/>
              <a:gd name="T5" fmla="*/ 2147483647 h 272"/>
              <a:gd name="T6" fmla="*/ 2147483647 w 726"/>
              <a:gd name="T7" fmla="*/ 2147483647 h 272"/>
              <a:gd name="T8" fmla="*/ 2147483647 w 726"/>
              <a:gd name="T9" fmla="*/ 0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"/>
              <a:gd name="T16" fmla="*/ 0 h 272"/>
              <a:gd name="T17" fmla="*/ 726 w 72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" h="272">
                <a:moveTo>
                  <a:pt x="726" y="0"/>
                </a:moveTo>
                <a:lnTo>
                  <a:pt x="0" y="0"/>
                </a:lnTo>
                <a:lnTo>
                  <a:pt x="182" y="272"/>
                </a:lnTo>
                <a:lnTo>
                  <a:pt x="544" y="272"/>
                </a:lnTo>
                <a:lnTo>
                  <a:pt x="726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70"/>
          <p:cNvSpPr>
            <a:spLocks/>
          </p:cNvSpPr>
          <p:nvPr/>
        </p:nvSpPr>
        <p:spPr bwMode="auto">
          <a:xfrm>
            <a:off x="4932462" y="4437509"/>
            <a:ext cx="1152525" cy="431800"/>
          </a:xfrm>
          <a:custGeom>
            <a:avLst/>
            <a:gdLst>
              <a:gd name="T0" fmla="*/ 2147483647 w 726"/>
              <a:gd name="T1" fmla="*/ 0 h 272"/>
              <a:gd name="T2" fmla="*/ 0 w 726"/>
              <a:gd name="T3" fmla="*/ 0 h 272"/>
              <a:gd name="T4" fmla="*/ 2147483647 w 726"/>
              <a:gd name="T5" fmla="*/ 2147483647 h 272"/>
              <a:gd name="T6" fmla="*/ 2147483647 w 726"/>
              <a:gd name="T7" fmla="*/ 2147483647 h 272"/>
              <a:gd name="T8" fmla="*/ 2147483647 w 726"/>
              <a:gd name="T9" fmla="*/ 0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"/>
              <a:gd name="T16" fmla="*/ 0 h 272"/>
              <a:gd name="T17" fmla="*/ 726 w 72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" h="272">
                <a:moveTo>
                  <a:pt x="726" y="0"/>
                </a:moveTo>
                <a:lnTo>
                  <a:pt x="0" y="0"/>
                </a:lnTo>
                <a:lnTo>
                  <a:pt x="182" y="272"/>
                </a:lnTo>
                <a:lnTo>
                  <a:pt x="544" y="272"/>
                </a:lnTo>
                <a:lnTo>
                  <a:pt x="726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" name="Picture 72" descr="J01055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7512" y="4437509"/>
            <a:ext cx="12239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80"/>
          <p:cNvSpPr>
            <a:spLocks noChangeArrowheads="1"/>
          </p:cNvSpPr>
          <p:nvPr/>
        </p:nvSpPr>
        <p:spPr bwMode="auto">
          <a:xfrm>
            <a:off x="1547912" y="3284984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CFA8F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Тренін-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ги</a:t>
            </a:r>
            <a:r>
              <a:rPr lang="uk-UA" sz="1600" dirty="0">
                <a:solidFill>
                  <a:schemeClr val="bg1"/>
                </a:solidFill>
              </a:rPr>
              <a:t> з </a:t>
            </a:r>
            <a:r>
              <a:rPr lang="uk-UA" sz="1600" dirty="0" err="1">
                <a:solidFill>
                  <a:schemeClr val="bg1"/>
                </a:solidFill>
              </a:rPr>
              <a:t>бать-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ками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35" name="AutoShape 81"/>
          <p:cNvSpPr>
            <a:spLocks noChangeArrowheads="1"/>
          </p:cNvSpPr>
          <p:nvPr/>
        </p:nvSpPr>
        <p:spPr bwMode="auto">
          <a:xfrm>
            <a:off x="1549499" y="2421384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CFA8F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Моніторинг</a:t>
            </a:r>
          </a:p>
        </p:txBody>
      </p:sp>
      <p:sp>
        <p:nvSpPr>
          <p:cNvPr id="36" name="AutoShape 82"/>
          <p:cNvSpPr>
            <a:spLocks noChangeArrowheads="1"/>
          </p:cNvSpPr>
          <p:nvPr/>
        </p:nvSpPr>
        <p:spPr bwMode="auto">
          <a:xfrm>
            <a:off x="3276699" y="692597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CFA8F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Бать-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ківські</a:t>
            </a:r>
            <a:r>
              <a:rPr lang="uk-UA" sz="1600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збори</a:t>
            </a:r>
            <a:r>
              <a:rPr lang="uk-UA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AutoShape 83"/>
          <p:cNvSpPr>
            <a:spLocks noChangeArrowheads="1"/>
          </p:cNvSpPr>
          <p:nvPr/>
        </p:nvSpPr>
        <p:spPr bwMode="auto">
          <a:xfrm>
            <a:off x="2413099" y="1124397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CFA8F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 err="1">
                <a:solidFill>
                  <a:schemeClr val="bg1"/>
                </a:solidFill>
              </a:rPr>
              <a:t>Індиві-</a:t>
            </a:r>
            <a:endParaRPr lang="uk-UA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дуальні </a:t>
            </a:r>
          </a:p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бесіди</a:t>
            </a:r>
          </a:p>
        </p:txBody>
      </p:sp>
      <p:sp>
        <p:nvSpPr>
          <p:cNvPr id="38" name="AutoShape 84"/>
          <p:cNvSpPr>
            <a:spLocks noChangeArrowheads="1"/>
          </p:cNvSpPr>
          <p:nvPr/>
        </p:nvSpPr>
        <p:spPr bwMode="auto">
          <a:xfrm>
            <a:off x="1549499" y="1556197"/>
            <a:ext cx="1152525" cy="863600"/>
          </a:xfrm>
          <a:prstGeom prst="hexagon">
            <a:avLst>
              <a:gd name="adj" fmla="val 33364"/>
              <a:gd name="vf" fmla="val 115470"/>
            </a:avLst>
          </a:prstGeom>
          <a:gradFill rotWithShape="1">
            <a:gsLst>
              <a:gs pos="0">
                <a:srgbClr val="FFFFFF"/>
              </a:gs>
              <a:gs pos="100000">
                <a:srgbClr val="CFA8F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Родинні </a:t>
            </a:r>
          </a:p>
          <a:p>
            <a:pPr algn="ctr" eaLnBrk="1" hangingPunct="1"/>
            <a:r>
              <a:rPr lang="uk-UA" sz="1600" dirty="0">
                <a:solidFill>
                  <a:schemeClr val="bg1"/>
                </a:solidFill>
              </a:rPr>
              <a:t>свята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роботи над формуванням мовленнєвої компетентності</a:t>
            </a:r>
            <a:endParaRPr lang="uk-UA" sz="28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99992" y="1844824"/>
            <a:ext cx="3312368" cy="122413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Види компетентності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1988840"/>
            <a:ext cx="2232248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Мовленєва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компетентність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15616" y="3717032"/>
            <a:ext cx="1872208" cy="108012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аудіювання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87824" y="4365104"/>
            <a:ext cx="1872208" cy="1008112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говоріння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148064" y="4581128"/>
            <a:ext cx="1872208" cy="115212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читання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236296" y="5013176"/>
            <a:ext cx="1907704" cy="115212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письмо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79912" y="256490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059832" y="2924944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355976" y="2924944"/>
            <a:ext cx="57606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3"/>
          </p:cNvCxnSpPr>
          <p:nvPr/>
        </p:nvCxnSpPr>
        <p:spPr>
          <a:xfrm>
            <a:off x="4985077" y="2889690"/>
            <a:ext cx="1099091" cy="1619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004048" y="2852936"/>
            <a:ext cx="295232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362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6744" cy="2160240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 найточніший різець, здатний доторкнутись до найніжнішої рисочки людського характеру. Вміння користуватися ним – велике мистецтво. Словом можна створити красу душі, а можна і спотворити її. Тож оволодіймо цим різцем так, щоб з-під наших рук виходила тільки краса.</a:t>
            </a:r>
            <a:b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uk-UA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 О. Сухомлинський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99592" y="2852936"/>
            <a:ext cx="7200900" cy="288032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Джерела збагачення активного словника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501008"/>
            <a:ext cx="1656184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3300"/>
                </a:solidFill>
              </a:rPr>
              <a:t>Література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3501008"/>
            <a:ext cx="151216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3300"/>
                </a:solidFill>
              </a:rPr>
              <a:t>Екскурсії в природу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501008"/>
            <a:ext cx="1800200" cy="79208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3300"/>
                </a:solidFill>
              </a:rPr>
              <a:t>Зустріч із різними</a:t>
            </a:r>
            <a:r>
              <a:rPr lang="uk-UA" dirty="0" smtClean="0">
                <a:solidFill>
                  <a:srgbClr val="003300"/>
                </a:solidFill>
              </a:rPr>
              <a:t> </a:t>
            </a:r>
            <a:r>
              <a:rPr lang="uk-UA" b="1" dirty="0" smtClean="0">
                <a:solidFill>
                  <a:srgbClr val="003300"/>
                </a:solidFill>
              </a:rPr>
              <a:t>людьми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0272" y="3501008"/>
            <a:ext cx="1656184" cy="57606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3300"/>
                </a:solidFill>
              </a:rPr>
              <a:t>Наочність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475656" y="4149080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flipH="1">
            <a:off x="3707904" y="4149080"/>
            <a:ext cx="14401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868144" y="4365104"/>
            <a:ext cx="117727" cy="477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flipH="1">
            <a:off x="7884368" y="407707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5013176"/>
            <a:ext cx="1800200" cy="184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55776" y="5013176"/>
            <a:ext cx="2304256" cy="184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76056" y="4869160"/>
            <a:ext cx="2088232" cy="198884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•"/>
              <a:defRPr/>
            </a:pPr>
            <a:r>
              <a:rPr lang="uk-UA" dirty="0" smtClean="0"/>
              <a:t>родинні, народні, </a:t>
            </a:r>
          </a:p>
          <a:p>
            <a:pPr>
              <a:defRPr/>
            </a:pPr>
            <a:r>
              <a:rPr lang="uk-UA" dirty="0" smtClean="0"/>
              <a:t>державні свята</a:t>
            </a:r>
          </a:p>
          <a:p>
            <a:pPr>
              <a:buFontTx/>
              <a:buChar char="•"/>
              <a:defRPr/>
            </a:pPr>
            <a:r>
              <a:rPr lang="uk-UA" dirty="0" smtClean="0"/>
              <a:t> музеї, виставки, </a:t>
            </a:r>
          </a:p>
          <a:p>
            <a:pPr>
              <a:defRPr/>
            </a:pPr>
            <a:r>
              <a:rPr lang="uk-UA" dirty="0" smtClean="0"/>
              <a:t>бібліотеки.</a:t>
            </a:r>
          </a:p>
          <a:p>
            <a:pPr>
              <a:buFontTx/>
              <a:buChar char="•"/>
              <a:defRPr/>
            </a:pPr>
            <a:r>
              <a:rPr lang="uk-UA" dirty="0" smtClean="0"/>
              <a:t> цікаві зустрічі</a:t>
            </a:r>
            <a:endParaRPr lang="uk-UA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236296" y="4797152"/>
            <a:ext cx="1907704" cy="2060848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•"/>
              <a:defRPr/>
            </a:pPr>
            <a:r>
              <a:rPr lang="uk-UA" dirty="0" smtClean="0"/>
              <a:t> картинні словники</a:t>
            </a:r>
          </a:p>
          <a:p>
            <a:pPr>
              <a:buFontTx/>
              <a:buChar char="•"/>
              <a:defRPr/>
            </a:pPr>
            <a:r>
              <a:rPr lang="uk-UA" dirty="0" smtClean="0"/>
              <a:t> сюжетні малюнки</a:t>
            </a:r>
          </a:p>
          <a:p>
            <a:pPr>
              <a:buFontTx/>
              <a:buChar char="•"/>
              <a:defRPr/>
            </a:pPr>
            <a:r>
              <a:rPr lang="uk-UA" dirty="0" smtClean="0"/>
              <a:t> ілюстрації</a:t>
            </a:r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>
            <a:off x="323528" y="4869161"/>
            <a:ext cx="2160240" cy="203132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buFontTx/>
              <a:buChar char="•"/>
              <a:defRPr/>
            </a:pPr>
            <a:r>
              <a:rPr lang="uk-UA" dirty="0" smtClean="0"/>
              <a:t>підручники</a:t>
            </a:r>
          </a:p>
          <a:p>
            <a:pPr>
              <a:buFontTx/>
              <a:buChar char="•"/>
              <a:defRPr/>
            </a:pPr>
            <a:r>
              <a:rPr lang="uk-UA" dirty="0" smtClean="0"/>
              <a:t>словники, довідники</a:t>
            </a:r>
          </a:p>
          <a:p>
            <a:pPr>
              <a:buFontTx/>
              <a:buChar char="•"/>
              <a:defRPr/>
            </a:pPr>
            <a:r>
              <a:rPr lang="uk-UA" dirty="0" smtClean="0"/>
              <a:t>художні й </a:t>
            </a:r>
            <a:r>
              <a:rPr lang="uk-UA" dirty="0" err="1" smtClean="0"/>
              <a:t>науково-</a:t>
            </a:r>
            <a:endParaRPr lang="uk-UA" dirty="0" smtClean="0"/>
          </a:p>
          <a:p>
            <a:pPr>
              <a:defRPr/>
            </a:pPr>
            <a:r>
              <a:rPr lang="uk-UA" dirty="0" smtClean="0"/>
              <a:t>пізнавальні твори</a:t>
            </a:r>
          </a:p>
          <a:p>
            <a:pPr>
              <a:defRPr/>
            </a:pPr>
            <a:endParaRPr lang="uk-UA" dirty="0" smtClean="0"/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555776" y="4869161"/>
            <a:ext cx="2448272" cy="203132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buFontTx/>
              <a:buChar char="•"/>
              <a:defRPr/>
            </a:pPr>
            <a:r>
              <a:rPr lang="uk-UA" dirty="0" smtClean="0"/>
              <a:t>Милування, </a:t>
            </a:r>
          </a:p>
          <a:p>
            <a:pPr>
              <a:defRPr/>
            </a:pPr>
            <a:r>
              <a:rPr lang="uk-UA" dirty="0" smtClean="0"/>
              <a:t>спостереження</a:t>
            </a:r>
          </a:p>
          <a:p>
            <a:pPr>
              <a:buFontTx/>
              <a:buChar char="•"/>
              <a:defRPr/>
            </a:pPr>
            <a:r>
              <a:rPr lang="uk-UA" dirty="0" smtClean="0"/>
              <a:t>Природні явища,</a:t>
            </a:r>
          </a:p>
          <a:p>
            <a:pPr>
              <a:defRPr/>
            </a:pPr>
            <a:r>
              <a:rPr lang="uk-UA" dirty="0" smtClean="0"/>
              <a:t> їх закономірність</a:t>
            </a:r>
          </a:p>
          <a:p>
            <a:pPr>
              <a:buFontTx/>
              <a:buChar char="•"/>
              <a:defRPr/>
            </a:pPr>
            <a:r>
              <a:rPr lang="uk-UA" dirty="0" smtClean="0"/>
              <a:t>Праця людей, </a:t>
            </a:r>
          </a:p>
          <a:p>
            <a:pPr>
              <a:defRPr/>
            </a:pPr>
            <a:r>
              <a:rPr lang="uk-UA" dirty="0" smtClean="0"/>
              <a:t>діяльність дітей</a:t>
            </a:r>
          </a:p>
          <a:p>
            <a:endParaRPr lang="ru-RU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3635896" y="321297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flipH="1">
            <a:off x="5652120" y="3212976"/>
            <a:ext cx="14401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7668344" y="321297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1475656" y="321297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57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Усне спілкування</a:t>
            </a:r>
            <a:endParaRPr lang="uk-UA" sz="44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44824"/>
            <a:ext cx="504056" cy="3456384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/>
              <a:t>Уміння спілкуватися усно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916832"/>
            <a:ext cx="525658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Робота зі словником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348880"/>
            <a:ext cx="525658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Складання словосполучень та речень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780928"/>
            <a:ext cx="525658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Відновлення деформованого тексту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3212976"/>
            <a:ext cx="532859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Діалог, монолог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3645024"/>
            <a:ext cx="532859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Усний опис картин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4077072"/>
            <a:ext cx="532859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Перекази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4509120"/>
            <a:ext cx="532859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Інсценізація казок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4941168"/>
            <a:ext cx="532859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Інноваційні технології</a:t>
            </a:r>
            <a:endParaRPr lang="uk-UA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403648" y="206084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403648" y="25649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331640" y="299695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403648" y="342900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475656" y="37890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475656" y="42210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475656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475656" y="51571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Объект 6"/>
          <p:cNvGraphicFramePr>
            <a:graphicFrameLocks/>
          </p:cNvGraphicFramePr>
          <p:nvPr/>
        </p:nvGraphicFramePr>
        <p:xfrm>
          <a:off x="285720" y="1571612"/>
          <a:ext cx="84296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52046" y="0"/>
            <a:ext cx="57439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Правила </a:t>
            </a:r>
          </a:p>
          <a:p>
            <a:pPr algn="ctr"/>
            <a:r>
              <a:rPr lang="uk-UA" sz="3600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педагогічної майстерності</a:t>
            </a:r>
            <a:endParaRPr lang="ru-RU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214290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214290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ПРИНЦИПИ РОБОТИ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1285860"/>
          <a:ext cx="821533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Блок-схема: магнитный диск 6"/>
          <p:cNvSpPr/>
          <p:nvPr/>
        </p:nvSpPr>
        <p:spPr>
          <a:xfrm>
            <a:off x="3500430" y="3143248"/>
            <a:ext cx="1928826" cy="1071570"/>
          </a:xfrm>
          <a:prstGeom prst="flowChartMagneticDisk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FF00"/>
                </a:solidFill>
              </a:rPr>
              <a:t>НАВЧАННЯ</a:t>
            </a:r>
            <a:endParaRPr lang="ru-RU" sz="2800" b="1" i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-214338"/>
            <a:ext cx="857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творчої компетентності </a:t>
            </a:r>
          </a:p>
          <a:p>
            <a:r>
              <a:rPr lang="uk-U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учнів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\Desktop\IMG-0792546940c5ab8db0be556461dbc57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3551553" cy="3005160"/>
          </a:xfrm>
          <a:prstGeom prst="rect">
            <a:avLst/>
          </a:prstGeom>
          <a:noFill/>
        </p:spPr>
      </p:pic>
      <p:pic>
        <p:nvPicPr>
          <p:cNvPr id="1027" name="Picture 3" descr="C:\Users\Админ\Desktop\IMG-9121d9ec68e8fb13ae0f68687c0df79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2634625" cy="2076055"/>
          </a:xfrm>
          <a:prstGeom prst="rect">
            <a:avLst/>
          </a:prstGeom>
          <a:noFill/>
        </p:spPr>
      </p:pic>
      <p:pic>
        <p:nvPicPr>
          <p:cNvPr id="2" name="Picture 2" descr="C:\Users\Админ\Desktop\IMG-8e059fd66513cde0528eb2243f7e043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8871" y="1335601"/>
            <a:ext cx="3677145" cy="2069509"/>
          </a:xfrm>
          <a:prstGeom prst="rect">
            <a:avLst/>
          </a:prstGeom>
          <a:noFill/>
        </p:spPr>
      </p:pic>
      <p:pic>
        <p:nvPicPr>
          <p:cNvPr id="3" name="Picture 3" descr="C:\Users\Админ\Desktop\IMG-c67334b7f6d6c999b33d8fd8bc720848-V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645024"/>
            <a:ext cx="2924944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214290"/>
            <a:ext cx="6000792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dirty="0">
                <a:ln w="11430">
                  <a:noFill/>
                </a:ln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 напрямки </a:t>
            </a:r>
            <a:endParaRPr lang="uk-UA" sz="4400" b="1" dirty="0" smtClean="0">
              <a:ln w="11430">
                <a:noFill/>
              </a:ln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4400" b="1" dirty="0" smtClean="0">
                <a:ln w="11430">
                  <a:noFill/>
                </a:ln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виховної </a:t>
            </a:r>
            <a:r>
              <a:rPr lang="uk-UA" sz="4400" b="1" dirty="0">
                <a:ln w="11430">
                  <a:noFill/>
                </a:ln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роботи</a:t>
            </a:r>
            <a:endParaRPr lang="ru-RU" sz="4400" b="1" dirty="0">
              <a:ln w="11430">
                <a:noFill/>
              </a:ln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142976" y="1571612"/>
            <a:ext cx="3214710" cy="1500198"/>
          </a:xfrm>
          <a:prstGeom prst="cloud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785926"/>
            <a:ext cx="1992085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 err="1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Взаємо-</a:t>
            </a:r>
            <a:endParaRPr lang="uk-UA" sz="28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8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розуміння</a:t>
            </a:r>
            <a:endParaRPr lang="ru-RU" sz="28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786314" y="1571612"/>
            <a:ext cx="3000396" cy="1500198"/>
          </a:xfrm>
          <a:prstGeom prst="cloud">
            <a:avLst/>
          </a:prstGeom>
          <a:solidFill>
            <a:srgbClr val="FFFF66"/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6000728" y="4643446"/>
            <a:ext cx="3143272" cy="1428760"/>
          </a:xfrm>
          <a:prstGeom prst="cloud">
            <a:avLst/>
          </a:prstGeom>
          <a:solidFill>
            <a:srgbClr val="FF6600"/>
          </a:solidFill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Патріотизм</a:t>
            </a:r>
            <a:endParaRPr lang="ru-RU" sz="28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1714488"/>
            <a:ext cx="189603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</a:t>
            </a:r>
          </a:p>
          <a:p>
            <a:pPr algn="ctr">
              <a:defRPr/>
            </a:pPr>
            <a:r>
              <a:rPr lang="uk-UA" sz="2400" b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учнівського</a:t>
            </a:r>
          </a:p>
          <a:p>
            <a:pPr algn="ctr">
              <a:defRPr/>
            </a:pPr>
            <a:r>
              <a:rPr lang="uk-UA" sz="2400" b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колективу</a:t>
            </a:r>
            <a:endParaRPr lang="ru-RU" sz="24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2714612" y="5643578"/>
            <a:ext cx="3500462" cy="1071570"/>
          </a:xfrm>
          <a:prstGeom prst="cloud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Співпраця</a:t>
            </a:r>
          </a:p>
          <a:p>
            <a:pPr algn="ctr">
              <a:defRPr/>
            </a:pPr>
            <a:r>
              <a:rPr lang="uk-UA" sz="20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вчитель-батьки</a:t>
            </a:r>
            <a:endParaRPr lang="ru-RU" sz="20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57158" y="4714884"/>
            <a:ext cx="3214710" cy="1357322"/>
          </a:xfrm>
          <a:prstGeom prst="cloud">
            <a:avLst/>
          </a:prstGeom>
          <a:solidFill>
            <a:srgbClr val="FF99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err="1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Толерантність</a:t>
            </a:r>
            <a:endParaRPr lang="ru-RU" sz="24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00034" y="3286124"/>
            <a:ext cx="3000396" cy="1214446"/>
          </a:xfrm>
          <a:prstGeom prst="cloud">
            <a:avLst/>
          </a:prstGeom>
          <a:solidFill>
            <a:srgbClr val="66FF33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</a:t>
            </a:r>
          </a:p>
          <a:p>
            <a:pPr algn="ctr">
              <a:defRPr/>
            </a:pPr>
            <a:r>
              <a:rPr lang="uk-UA" sz="28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особистості</a:t>
            </a:r>
            <a:endParaRPr lang="ru-RU" sz="28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072198" y="3286124"/>
            <a:ext cx="2786082" cy="1285884"/>
          </a:xfrm>
          <a:prstGeom prst="cloud">
            <a:avLst/>
          </a:prstGeom>
          <a:solidFill>
            <a:srgbClr val="00FFFF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err="1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Творчій</a:t>
            </a:r>
            <a:r>
              <a:rPr lang="ru-RU" sz="28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800" b="1" dirty="0" err="1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підхід</a:t>
            </a:r>
            <a:endParaRPr lang="ru-RU" sz="28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" descr="C:\Users\Админ\Desktop\IMG-b8b2d4fd966ae5d74c833ad3b24edadf-V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272734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95736" y="548681"/>
            <a:ext cx="5662412" cy="1152127"/>
          </a:xfrm>
        </p:spPr>
        <p:txBody>
          <a:bodyPr>
            <a:no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Виховна  робота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IMG-a3598cbe98362b7cce16e30be4dd0db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9949">
            <a:off x="251176" y="1520949"/>
            <a:ext cx="2764640" cy="3469288"/>
          </a:xfrm>
          <a:prstGeom prst="rect">
            <a:avLst/>
          </a:prstGeom>
          <a:noFill/>
        </p:spPr>
      </p:pic>
      <p:pic>
        <p:nvPicPr>
          <p:cNvPr id="2051" name="Picture 3" descr="C:\Users\Админ\Desktop\IMG-f149f4c35d0a5df029777b4a4cb805ca-V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36912"/>
            <a:ext cx="2880320" cy="3672408"/>
          </a:xfrm>
          <a:prstGeom prst="rect">
            <a:avLst/>
          </a:prstGeom>
          <a:noFill/>
        </p:spPr>
      </p:pic>
      <p:pic>
        <p:nvPicPr>
          <p:cNvPr id="2052" name="Picture 4" descr="C:\Users\Админ\Desktop\IMG-572c30a3bbe55896336c62476b23830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4427">
            <a:off x="6413332" y="1433182"/>
            <a:ext cx="2415763" cy="334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43108" y="214290"/>
            <a:ext cx="6524640" cy="1004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37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Новорічні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пригоди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Users\Админ\Desktop\IMG-d9d59c3ddef0aaf165d51f520b8c4a5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692696"/>
            <a:ext cx="5868144" cy="280831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3300"/>
                </a:solidFill>
                <a:latin typeface="Century Schoolbook" pitchFamily="18" charset="0"/>
              </a:rPr>
              <a:t>Вчитель початкових класів </a:t>
            </a:r>
            <a:r>
              <a:rPr lang="uk-UA" b="1" dirty="0" err="1" smtClean="0">
                <a:solidFill>
                  <a:srgbClr val="003300"/>
                </a:solidFill>
                <a:latin typeface="Century Schoolbook" pitchFamily="18" charset="0"/>
              </a:rPr>
              <a:t>Воскресенської</a:t>
            </a:r>
            <a:r>
              <a:rPr lang="uk-UA" b="1" dirty="0" smtClean="0">
                <a:solidFill>
                  <a:srgbClr val="003300"/>
                </a:solidFill>
                <a:latin typeface="Century Schoolbook" pitchFamily="18" charset="0"/>
              </a:rPr>
              <a:t> ЗОШ І-ІІІ ступенів</a:t>
            </a:r>
            <a:endParaRPr lang="ru-RU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8072494" cy="2730034"/>
          </a:xfrm>
        </p:spPr>
        <p:txBody>
          <a:bodyPr>
            <a:noAutofit/>
          </a:bodyPr>
          <a:lstStyle/>
          <a:p>
            <a:endParaRPr lang="uk-UA" sz="6000" b="1" dirty="0" smtClean="0">
              <a:solidFill>
                <a:srgbClr val="FF0066"/>
              </a:solidFill>
              <a:latin typeface="Century Schoolbook" pitchFamily="18" charset="0"/>
            </a:endParaRPr>
          </a:p>
          <a:p>
            <a:r>
              <a:rPr lang="uk-UA" sz="6000" b="1" dirty="0" smtClean="0">
                <a:solidFill>
                  <a:srgbClr val="FF0066"/>
                </a:solidFill>
                <a:latin typeface="Century Schoolbook" pitchFamily="18" charset="0"/>
              </a:rPr>
              <a:t>Жук</a:t>
            </a:r>
            <a:br>
              <a:rPr lang="uk-UA" sz="6000" b="1" dirty="0" smtClean="0">
                <a:solidFill>
                  <a:srgbClr val="FF0066"/>
                </a:solidFill>
                <a:latin typeface="Century Schoolbook" pitchFamily="18" charset="0"/>
              </a:rPr>
            </a:br>
            <a:r>
              <a:rPr lang="uk-UA" sz="6000" b="1" dirty="0" smtClean="0">
                <a:solidFill>
                  <a:srgbClr val="FF0066"/>
                </a:solidFill>
                <a:latin typeface="Century Schoolbook" pitchFamily="18" charset="0"/>
              </a:rPr>
              <a:t>Світлана Михайлівна</a:t>
            </a:r>
            <a:endParaRPr lang="ru-RU" sz="6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C:\Users\Админ\Desktop\IMG-d5589e66e18766074785484063172bd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68960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Админ\Desktop\IMG-aa1ed79b80bd52746fe409d78e04d57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4182">
            <a:off x="5292080" y="2492896"/>
            <a:ext cx="3024336" cy="414908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699792" y="692696"/>
            <a:ext cx="5184576" cy="108012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Свято Весни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дмин\Desktop\IMG-8fd5a47cdc27f45ca8851529e8d92c7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8345">
            <a:off x="1210782" y="2299177"/>
            <a:ext cx="285974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7704" y="206084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solidFill>
                <a:srgbClr val="FF00FF"/>
              </a:solidFill>
              <a:latin typeface="Mistral" panose="030907020304070204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62068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Рецепт вчительської молодості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628801"/>
            <a:ext cx="6696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Систематично вживайте: бальзам мудрості, коктейль творчості, каву бадьорості, відвар пунктуальності, настій терпимості, екстракт людяності.</a:t>
            </a:r>
          </a:p>
          <a:p>
            <a:r>
              <a:rPr lang="uk-UA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Виконуй все це ретельно і будеш вічно молодим, Вчителю!</a:t>
            </a:r>
            <a:endParaRPr lang="ru-RU" sz="36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5" y="1700808"/>
            <a:ext cx="79208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народження -27.01.1955р</a:t>
            </a: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28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інчила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1981 році Запорізький державний педінститут за спеціальністю – педагогіка і психологія дошкільна</a:t>
            </a:r>
          </a:p>
          <a:p>
            <a:pPr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1995 році закінчила Миколаївський державний  педінститут за спеціальністю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–педагогіка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методика початкового навчання.</a:t>
            </a:r>
          </a:p>
          <a:p>
            <a:pPr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Педагогічний стаж - 46 років</a:t>
            </a:r>
          </a:p>
          <a:p>
            <a:pPr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Кваліфікаційна категорія - вища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428604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 Загальні відомості</a:t>
            </a:r>
            <a:endParaRPr lang="ru-RU" sz="4000" b="1" i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532859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Моє педагогічне кредо: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 Навчати та виховувати так,щоб у кожному дитячому серці запалити вогник пізнання, мислення, добра …”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  </a:t>
            </a:r>
            <a:endParaRPr lang="uk-UA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          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\Desktop\IMG-e9c00df03f92fe8f02e8fdefe98eaeb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3888432" cy="2961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100010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9" y="1772816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Стався до людей так,як би ти хотів, щоб вони ставились до тебе…”</a:t>
            </a:r>
            <a:endParaRPr lang="ru-RU" sz="40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046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/>
              <a:t>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Моє життєве кредо: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IMG-bb55124cd4e7ea76de3b5e4a42cb916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90659"/>
            <a:ext cx="3096344" cy="276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979712" y="260648"/>
            <a:ext cx="59766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Творче кредо: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1145022" y="1268761"/>
            <a:ext cx="7819466" cy="5112568"/>
          </a:xfrm>
          <a:prstGeom prst="irregularSeal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 Дарувати  своїм шкільним дітям щире спілкування щодня, розвивати їх здібності, радіти їх успіхам, а головне – виховати справжню </a:t>
            </a:r>
            <a:r>
              <a:rPr lang="uk-UA" sz="24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4290"/>
            <a:ext cx="6863656" cy="17745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uk-UA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Проблемне питання, над яким працюю: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8100392" cy="2160240"/>
          </a:xfrm>
        </p:spPr>
        <p:txBody>
          <a:bodyPr>
            <a:noAutofit/>
          </a:bodyPr>
          <a:lstStyle/>
          <a:p>
            <a:pPr algn="l"/>
            <a:r>
              <a:rPr lang="uk-UA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 Формування ключової компетентності </a:t>
            </a:r>
            <a:r>
              <a:rPr lang="uk-UA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“вміння</a:t>
            </a:r>
            <a:r>
              <a:rPr lang="uk-UA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вчитися”</a:t>
            </a:r>
            <a:r>
              <a:rPr lang="uk-UA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у молодших школярів шляхом використання </a:t>
            </a:r>
            <a:r>
              <a:rPr lang="uk-UA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традиційних </a:t>
            </a:r>
            <a:r>
              <a:rPr lang="uk-UA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і новітніх     технологій </a:t>
            </a:r>
            <a:r>
              <a:rPr lang="uk-UA" sz="4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навчання”</a:t>
            </a:r>
            <a:endParaRPr lang="ru-RU" sz="44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571480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600" b="1" i="1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2859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 descr="http://www.co1858.ru/uploads/posts/2012-05/1338358962_1290525490_kni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71400"/>
            <a:ext cx="273652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23728" y="500042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Кожного ранку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заходжу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Бачу веселі , допитливі очі.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Діти! Я серце відкрила для вас,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Щедрість його я віддати вам хочу!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IMG-0792546940c5ab8db0be556461dbc57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07904" y="2636912"/>
            <a:ext cx="5436096" cy="4464496"/>
          </a:xfrm>
          <a:prstGeom prst="rect">
            <a:avLst/>
          </a:prstGeom>
          <a:noFill/>
        </p:spPr>
      </p:pic>
      <p:pic>
        <p:nvPicPr>
          <p:cNvPr id="3075" name="Picture 3" descr="C:\Users\Админ\Desktop\IMG-f093f040652476786cc6c47787c5723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4904"/>
            <a:ext cx="3455114" cy="4606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6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 – сьогодення моє і майбуття, </a:t>
            </a:r>
          </a:p>
          <a:p>
            <a:pPr algn="ctr"/>
            <a:r>
              <a:rPr lang="uk-UA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Ви-</a:t>
            </a:r>
            <a:r>
              <a:rPr lang="uk-UA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моє </a:t>
            </a:r>
            <a:r>
              <a:rPr lang="uk-UA" sz="32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щастя </a:t>
            </a:r>
            <a:r>
              <a:rPr lang="uk-UA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здійснена мрія,</a:t>
            </a:r>
          </a:p>
          <a:p>
            <a:pPr algn="ctr"/>
            <a:r>
              <a:rPr lang="uk-UA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Труднощі, смуток і радість життя</a:t>
            </a:r>
            <a:r>
              <a:rPr lang="uk-UA" sz="8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Вічна тривога і світла надія</a:t>
            </a:r>
          </a:p>
          <a:p>
            <a:pPr algn="ctr"/>
            <a:endParaRPr lang="ru-RU" sz="9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285992"/>
            <a:ext cx="69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Админ\Desktop\IMG-b8b2d4fd966ae5d74c833ad3b24edadf-V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468052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492</Words>
  <Application>Microsoft Office PowerPoint</Application>
  <PresentationFormat>Экран (4:3)</PresentationFormat>
  <Paragraphs>158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Вчитель початкових класів Воскресенської ЗОШ І-ІІІ ступенів</vt:lpstr>
      <vt:lpstr>Слайд 3</vt:lpstr>
      <vt:lpstr>  Моє педагогічне кредо: “ Навчати та виховувати так,щоб у кожному дитячому серці запалити вогник пізнання, мислення, добра …”    </vt:lpstr>
      <vt:lpstr>Слайд 5</vt:lpstr>
      <vt:lpstr>Слайд 6</vt:lpstr>
      <vt:lpstr>Проблемне питання, над яким працюю:</vt:lpstr>
      <vt:lpstr>Слайд 8</vt:lpstr>
      <vt:lpstr>Слайд 9</vt:lpstr>
      <vt:lpstr>Слайд 10</vt:lpstr>
      <vt:lpstr>Система роботи над формуванням мовленнєвої компетентності</vt:lpstr>
      <vt:lpstr>Слово – це найточніший різець, здатний доторкнутись до найніжнішої рисочки людського характеру. Вміння користуватися ним – велике мистецтво. Словом можна створити красу душі, а можна і спотворити її. Тож оволодіймо цим різцем так, щоб з-під наших рук виходила тільки краса.     В. О. Сухомлинський </vt:lpstr>
      <vt:lpstr>Слайд 13</vt:lpstr>
      <vt:lpstr>Слайд 14</vt:lpstr>
      <vt:lpstr>Слайд 15</vt:lpstr>
      <vt:lpstr>Слайд 16</vt:lpstr>
      <vt:lpstr>Слайд 17</vt:lpstr>
      <vt:lpstr>Виховна  робота</vt:lpstr>
      <vt:lpstr>Слайд 19</vt:lpstr>
      <vt:lpstr>Слайд 20</vt:lpstr>
      <vt:lpstr>Слайд 21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Викторовна</dc:creator>
  <cp:lastModifiedBy>Админ</cp:lastModifiedBy>
  <cp:revision>175</cp:revision>
  <dcterms:created xsi:type="dcterms:W3CDTF">2017-11-08T05:01:24Z</dcterms:created>
  <dcterms:modified xsi:type="dcterms:W3CDTF">2021-04-06T04:33:47Z</dcterms:modified>
</cp:coreProperties>
</file>