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59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714" y="-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3A941-391A-4EE7-B393-0D5B3815909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19FBB5C-5D52-4F2E-B28B-CA8DF82FDA1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3F4487F4-BE83-4D2F-A9CD-960B4CD0A1E9}" type="parTrans" cxnId="{4E5A68C6-0B12-4C7D-B2B0-906372A8B047}">
      <dgm:prSet/>
      <dgm:spPr/>
      <dgm:t>
        <a:bodyPr/>
        <a:lstStyle/>
        <a:p>
          <a:endParaRPr lang="uk-UA"/>
        </a:p>
      </dgm:t>
    </dgm:pt>
    <dgm:pt modelId="{C697A9FF-4E40-46D3-A04A-900E492D8BB6}" type="sibTrans" cxnId="{4E5A68C6-0B12-4C7D-B2B0-906372A8B047}">
      <dgm:prSet/>
      <dgm:spPr/>
      <dgm:t>
        <a:bodyPr/>
        <a:lstStyle/>
        <a:p>
          <a:endParaRPr lang="uk-UA"/>
        </a:p>
      </dgm:t>
    </dgm:pt>
    <dgm:pt modelId="{D3A04267-17E0-42AF-8D42-478DF307462E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післядипломної педагогічної</a:t>
          </a:r>
          <a:endParaRPr lang="uk-UA" b="1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4A7906F9-E442-42E6-B23B-1763FF9456BB}" type="parTrans" cxnId="{1C6FD499-414F-491C-8D14-820D4C45FC17}">
      <dgm:prSet/>
      <dgm:spPr/>
      <dgm:t>
        <a:bodyPr/>
        <a:lstStyle/>
        <a:p>
          <a:endParaRPr lang="uk-UA"/>
        </a:p>
      </dgm:t>
    </dgm:pt>
    <dgm:pt modelId="{797E8A48-87C3-4A5D-8059-FA7F613531CA}" type="sibTrans" cxnId="{1C6FD499-414F-491C-8D14-820D4C45FC17}">
      <dgm:prSet/>
      <dgm:spPr/>
      <dgm:t>
        <a:bodyPr/>
        <a:lstStyle/>
        <a:p>
          <a:endParaRPr lang="uk-UA"/>
        </a:p>
      </dgm:t>
    </dgm:pt>
    <dgm:pt modelId="{C1E3FA8B-DDAF-4A26-9A2A-CCB2EF6E6B09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5486BE9E-97F7-4E48-A450-CC62D4419CAF}" type="parTrans" cxnId="{2AD95443-0CD5-4D92-A775-AE7FC0CB1D99}">
      <dgm:prSet/>
      <dgm:spPr/>
      <dgm:t>
        <a:bodyPr/>
        <a:lstStyle/>
        <a:p>
          <a:endParaRPr lang="uk-UA"/>
        </a:p>
      </dgm:t>
    </dgm:pt>
    <dgm:pt modelId="{04646C5B-2591-445D-B444-BEF9457926DA}" type="sibTrans" cxnId="{2AD95443-0CD5-4D92-A775-AE7FC0CB1D99}">
      <dgm:prSet/>
      <dgm:spPr/>
      <dgm:t>
        <a:bodyPr/>
        <a:lstStyle/>
        <a:p>
          <a:endParaRPr lang="uk-UA"/>
        </a:p>
      </dgm:t>
    </dgm:pt>
    <dgm:pt modelId="{92AF1940-76E4-4258-BB86-78075034DF64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освіти</a:t>
          </a:r>
          <a:endParaRPr lang="uk-UA" b="1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ABE72AE6-F9D5-41D6-A83D-309393D3BD2B}" type="parTrans" cxnId="{9119C6DA-D4BD-410C-AAE6-0A05D66FA221}">
      <dgm:prSet/>
      <dgm:spPr/>
      <dgm:t>
        <a:bodyPr/>
        <a:lstStyle/>
        <a:p>
          <a:endParaRPr lang="uk-UA"/>
        </a:p>
      </dgm:t>
    </dgm:pt>
    <dgm:pt modelId="{3C5F334B-44C1-4D20-836F-7BBE473A8E87}" type="sibTrans" cxnId="{9119C6DA-D4BD-410C-AAE6-0A05D66FA221}">
      <dgm:prSet/>
      <dgm:spPr/>
      <dgm:t>
        <a:bodyPr/>
        <a:lstStyle/>
        <a:p>
          <a:endParaRPr lang="uk-UA"/>
        </a:p>
      </dgm:t>
    </dgm:pt>
    <dgm:pt modelId="{CCA4B51F-974C-46B4-BA66-99BEA5FEC987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9EB26E2C-A31B-452D-8325-CE31BFD07691}" type="parTrans" cxnId="{B94D70AC-B9A6-4FDD-85EE-996927243882}">
      <dgm:prSet/>
      <dgm:spPr/>
      <dgm:t>
        <a:bodyPr/>
        <a:lstStyle/>
        <a:p>
          <a:endParaRPr lang="uk-UA"/>
        </a:p>
      </dgm:t>
    </dgm:pt>
    <dgm:pt modelId="{3C4C7611-9B29-45C0-9D16-A31313404732}" type="sibTrans" cxnId="{B94D70AC-B9A6-4FDD-85EE-996927243882}">
      <dgm:prSet/>
      <dgm:spPr/>
      <dgm:t>
        <a:bodyPr/>
        <a:lstStyle/>
        <a:p>
          <a:endParaRPr lang="uk-UA"/>
        </a:p>
      </dgm:t>
    </dgm:pt>
    <dgm:pt modelId="{40258822-DC55-484E-B24B-230FA55E9507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Миколаївський обласний інститут </a:t>
          </a:r>
          <a:endParaRPr lang="uk-UA" b="1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2EF31683-BE31-4532-8E08-6CF27144C521}" type="sibTrans" cxnId="{CE7A0533-8143-4D00-929A-D68C0F981C4B}">
      <dgm:prSet/>
      <dgm:spPr/>
      <dgm:t>
        <a:bodyPr/>
        <a:lstStyle/>
        <a:p>
          <a:endParaRPr lang="uk-UA"/>
        </a:p>
      </dgm:t>
    </dgm:pt>
    <dgm:pt modelId="{6F9F7B05-E0AC-4986-BA87-02FA92E598D4}" type="parTrans" cxnId="{CE7A0533-8143-4D00-929A-D68C0F981C4B}">
      <dgm:prSet/>
      <dgm:spPr/>
      <dgm:t>
        <a:bodyPr/>
        <a:lstStyle/>
        <a:p>
          <a:endParaRPr lang="uk-UA"/>
        </a:p>
      </dgm:t>
    </dgm:pt>
    <dgm:pt modelId="{5E96201E-38F5-4ED8-B3C9-5FAF94468951}" type="pres">
      <dgm:prSet presAssocID="{1043A941-391A-4EE7-B393-0D5B3815909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B24607FF-7840-4C66-B959-0A6B458813AA}" type="pres">
      <dgm:prSet presAssocID="{40258822-DC55-484E-B24B-230FA55E9507}" presName="parentText1" presStyleLbl="node1" presStyleIdx="0" presStyleCnt="3" custScaleX="100000" custLinFactNeighborX="216" custLinFactNeighborY="-1953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479BE7-DF04-4938-9BDF-91E00D0A2183}" type="pres">
      <dgm:prSet presAssocID="{40258822-DC55-484E-B24B-230FA55E9507}" presName="childText1" presStyleLbl="solidAlignAcc1" presStyleIdx="0" presStyleCnt="3" custScaleY="1089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A061AE-6B10-4800-B0A4-F48346DDC75A}" type="pres">
      <dgm:prSet presAssocID="{D3A04267-17E0-42AF-8D42-478DF307462E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21B4CC-3ABC-4447-B95D-D29EE088CB41}" type="pres">
      <dgm:prSet presAssocID="{D3A04267-17E0-42AF-8D42-478DF307462E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E53560-ABAB-4E2F-8F00-282D19ADC0EF}" type="pres">
      <dgm:prSet presAssocID="{92AF1940-76E4-4258-BB86-78075034DF64}" presName="parentText3" presStyleLbl="node1" presStyleIdx="2" presStyleCnt="3" custLinFactNeighborX="-674" custLinFactNeighborY="94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410FDB-D480-45F2-8F53-AB6F0174D506}" type="pres">
      <dgm:prSet presAssocID="{92AF1940-76E4-4258-BB86-78075034DF64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68BD704-5C6A-476E-91D8-7ED2CF80E18C}" type="presOf" srcId="{40258822-DC55-484E-B24B-230FA55E9507}" destId="{B24607FF-7840-4C66-B959-0A6B458813AA}" srcOrd="0" destOrd="0" presId="urn:microsoft.com/office/officeart/2009/3/layout/IncreasingArrowsProcess"/>
    <dgm:cxn modelId="{1D14EF8B-F2FF-4C0C-A4D0-053F8DB3580E}" type="presOf" srcId="{419FBB5C-5D52-4F2E-B28B-CA8DF82FDA1E}" destId="{90479BE7-DF04-4938-9BDF-91E00D0A2183}" srcOrd="0" destOrd="0" presId="urn:microsoft.com/office/officeart/2009/3/layout/IncreasingArrowsProcess"/>
    <dgm:cxn modelId="{BDB4611A-0465-4D66-A9C7-4AA68B2251A2}" type="presOf" srcId="{C1E3FA8B-DDAF-4A26-9A2A-CCB2EF6E6B09}" destId="{E221B4CC-3ABC-4447-B95D-D29EE088CB41}" srcOrd="0" destOrd="0" presId="urn:microsoft.com/office/officeart/2009/3/layout/IncreasingArrowsProcess"/>
    <dgm:cxn modelId="{2AD95443-0CD5-4D92-A775-AE7FC0CB1D99}" srcId="{D3A04267-17E0-42AF-8D42-478DF307462E}" destId="{C1E3FA8B-DDAF-4A26-9A2A-CCB2EF6E6B09}" srcOrd="0" destOrd="0" parTransId="{5486BE9E-97F7-4E48-A450-CC62D4419CAF}" sibTransId="{04646C5B-2591-445D-B444-BEF9457926DA}"/>
    <dgm:cxn modelId="{A818C4E8-1EA1-4930-B114-01C204506002}" type="presOf" srcId="{CCA4B51F-974C-46B4-BA66-99BEA5FEC987}" destId="{0E410FDB-D480-45F2-8F53-AB6F0174D506}" srcOrd="0" destOrd="0" presId="urn:microsoft.com/office/officeart/2009/3/layout/IncreasingArrowsProcess"/>
    <dgm:cxn modelId="{9119C6DA-D4BD-410C-AAE6-0A05D66FA221}" srcId="{1043A941-391A-4EE7-B393-0D5B38159097}" destId="{92AF1940-76E4-4258-BB86-78075034DF64}" srcOrd="2" destOrd="0" parTransId="{ABE72AE6-F9D5-41D6-A83D-309393D3BD2B}" sibTransId="{3C5F334B-44C1-4D20-836F-7BBE473A8E87}"/>
    <dgm:cxn modelId="{B94D70AC-B9A6-4FDD-85EE-996927243882}" srcId="{92AF1940-76E4-4258-BB86-78075034DF64}" destId="{CCA4B51F-974C-46B4-BA66-99BEA5FEC987}" srcOrd="0" destOrd="0" parTransId="{9EB26E2C-A31B-452D-8325-CE31BFD07691}" sibTransId="{3C4C7611-9B29-45C0-9D16-A31313404732}"/>
    <dgm:cxn modelId="{CE7A0533-8143-4D00-929A-D68C0F981C4B}" srcId="{1043A941-391A-4EE7-B393-0D5B38159097}" destId="{40258822-DC55-484E-B24B-230FA55E9507}" srcOrd="0" destOrd="0" parTransId="{6F9F7B05-E0AC-4986-BA87-02FA92E598D4}" sibTransId="{2EF31683-BE31-4532-8E08-6CF27144C521}"/>
    <dgm:cxn modelId="{D98BF85E-F678-4897-A437-026096BE128A}" type="presOf" srcId="{D3A04267-17E0-42AF-8D42-478DF307462E}" destId="{64A061AE-6B10-4800-B0A4-F48346DDC75A}" srcOrd="0" destOrd="0" presId="urn:microsoft.com/office/officeart/2009/3/layout/IncreasingArrowsProcess"/>
    <dgm:cxn modelId="{1C6FD499-414F-491C-8D14-820D4C45FC17}" srcId="{1043A941-391A-4EE7-B393-0D5B38159097}" destId="{D3A04267-17E0-42AF-8D42-478DF307462E}" srcOrd="1" destOrd="0" parTransId="{4A7906F9-E442-42E6-B23B-1763FF9456BB}" sibTransId="{797E8A48-87C3-4A5D-8059-FA7F613531CA}"/>
    <dgm:cxn modelId="{69F093ED-400D-4300-894A-C564E5C3D99B}" type="presOf" srcId="{92AF1940-76E4-4258-BB86-78075034DF64}" destId="{6FE53560-ABAB-4E2F-8F00-282D19ADC0EF}" srcOrd="0" destOrd="0" presId="urn:microsoft.com/office/officeart/2009/3/layout/IncreasingArrowsProcess"/>
    <dgm:cxn modelId="{34B4C456-06D9-4414-8B41-BA8C316009F2}" type="presOf" srcId="{1043A941-391A-4EE7-B393-0D5B38159097}" destId="{5E96201E-38F5-4ED8-B3C9-5FAF94468951}" srcOrd="0" destOrd="0" presId="urn:microsoft.com/office/officeart/2009/3/layout/IncreasingArrowsProcess"/>
    <dgm:cxn modelId="{4E5A68C6-0B12-4C7D-B2B0-906372A8B047}" srcId="{40258822-DC55-484E-B24B-230FA55E9507}" destId="{419FBB5C-5D52-4F2E-B28B-CA8DF82FDA1E}" srcOrd="0" destOrd="0" parTransId="{3F4487F4-BE83-4D2F-A9CD-960B4CD0A1E9}" sibTransId="{C697A9FF-4E40-46D3-A04A-900E492D8BB6}"/>
    <dgm:cxn modelId="{F3666B49-C8C4-4960-8B3E-9C23DBE2AC64}" type="presParOf" srcId="{5E96201E-38F5-4ED8-B3C9-5FAF94468951}" destId="{B24607FF-7840-4C66-B959-0A6B458813AA}" srcOrd="0" destOrd="0" presId="urn:microsoft.com/office/officeart/2009/3/layout/IncreasingArrowsProcess"/>
    <dgm:cxn modelId="{AAE82B34-3F15-4FA3-B6C1-66A1C4E23502}" type="presParOf" srcId="{5E96201E-38F5-4ED8-B3C9-5FAF94468951}" destId="{90479BE7-DF04-4938-9BDF-91E00D0A2183}" srcOrd="1" destOrd="0" presId="urn:microsoft.com/office/officeart/2009/3/layout/IncreasingArrowsProcess"/>
    <dgm:cxn modelId="{18B8A1EB-7503-4398-BAEC-1FD249325790}" type="presParOf" srcId="{5E96201E-38F5-4ED8-B3C9-5FAF94468951}" destId="{64A061AE-6B10-4800-B0A4-F48346DDC75A}" srcOrd="2" destOrd="0" presId="urn:microsoft.com/office/officeart/2009/3/layout/IncreasingArrowsProcess"/>
    <dgm:cxn modelId="{992DD1F1-C8C6-490B-B6FB-618759163F54}" type="presParOf" srcId="{5E96201E-38F5-4ED8-B3C9-5FAF94468951}" destId="{E221B4CC-3ABC-4447-B95D-D29EE088CB41}" srcOrd="3" destOrd="0" presId="urn:microsoft.com/office/officeart/2009/3/layout/IncreasingArrowsProcess"/>
    <dgm:cxn modelId="{4E097D38-F46A-4266-B0E5-293AE699A789}" type="presParOf" srcId="{5E96201E-38F5-4ED8-B3C9-5FAF94468951}" destId="{6FE53560-ABAB-4E2F-8F00-282D19ADC0EF}" srcOrd="4" destOrd="0" presId="urn:microsoft.com/office/officeart/2009/3/layout/IncreasingArrowsProcess"/>
    <dgm:cxn modelId="{26BDC3E5-3041-4AC0-99A3-86E413B59C8F}" type="presParOf" srcId="{5E96201E-38F5-4ED8-B3C9-5FAF94468951}" destId="{0E410FDB-D480-45F2-8F53-AB6F0174D50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4E92A-9C91-4F13-9D5D-3529A1B8D58F}" type="doc">
      <dgm:prSet loTypeId="urn:microsoft.com/office/officeart/2005/8/layout/pyramid2" loCatId="pyramid" qsTypeId="urn:microsoft.com/office/officeart/2005/8/quickstyle/3d7" qsCatId="3D" csTypeId="urn:microsoft.com/office/officeart/2005/8/colors/colorful4" csCatId="colorful" phldr="1"/>
      <dgm:spPr/>
    </dgm:pt>
    <dgm:pt modelId="{D7713D3B-46E0-4083-93AC-C81705639746}">
      <dgm:prSet phldrT="[Текст]"/>
      <dgm:spPr/>
      <dgm:t>
        <a:bodyPr/>
        <a:lstStyle/>
        <a:p>
          <a:r>
            <a:rPr lang="uk-UA" dirty="0" smtClean="0"/>
            <a:t>Бути прикладом для дітей</a:t>
          </a:r>
          <a:endParaRPr lang="uk-UA" dirty="0"/>
        </a:p>
      </dgm:t>
    </dgm:pt>
    <dgm:pt modelId="{0D2877C7-5BDF-4C48-9287-9B9E3981F038}" type="parTrans" cxnId="{BEFCFC46-F0A0-461B-9FB0-B2C99A51985A}">
      <dgm:prSet/>
      <dgm:spPr/>
      <dgm:t>
        <a:bodyPr/>
        <a:lstStyle/>
        <a:p>
          <a:endParaRPr lang="uk-UA"/>
        </a:p>
      </dgm:t>
    </dgm:pt>
    <dgm:pt modelId="{7E267EA7-8919-47E2-9DB9-04EE12F7EEE8}" type="sibTrans" cxnId="{BEFCFC46-F0A0-461B-9FB0-B2C99A51985A}">
      <dgm:prSet/>
      <dgm:spPr/>
      <dgm:t>
        <a:bodyPr/>
        <a:lstStyle/>
        <a:p>
          <a:endParaRPr lang="uk-UA"/>
        </a:p>
      </dgm:t>
    </dgm:pt>
    <dgm:pt modelId="{29417E91-8EE1-4FA8-BAD4-EF6A1B577D94}">
      <dgm:prSet phldrT="[Текст]"/>
      <dgm:spPr/>
      <dgm:t>
        <a:bodyPr/>
        <a:lstStyle/>
        <a:p>
          <a:r>
            <a:rPr lang="uk-UA" dirty="0" smtClean="0"/>
            <a:t>Займатися самоосвітою</a:t>
          </a:r>
          <a:endParaRPr lang="uk-UA" dirty="0"/>
        </a:p>
      </dgm:t>
    </dgm:pt>
    <dgm:pt modelId="{CF3B3D7F-5085-4A1F-A6C9-7B6B5524521E}" type="parTrans" cxnId="{CA8126F9-527D-48C2-9C96-63A02744B2E0}">
      <dgm:prSet/>
      <dgm:spPr/>
      <dgm:t>
        <a:bodyPr/>
        <a:lstStyle/>
        <a:p>
          <a:endParaRPr lang="uk-UA"/>
        </a:p>
      </dgm:t>
    </dgm:pt>
    <dgm:pt modelId="{102463EE-2CCF-4A1A-8921-A05B3B3BBE4F}" type="sibTrans" cxnId="{CA8126F9-527D-48C2-9C96-63A02744B2E0}">
      <dgm:prSet/>
      <dgm:spPr/>
      <dgm:t>
        <a:bodyPr/>
        <a:lstStyle/>
        <a:p>
          <a:endParaRPr lang="uk-UA"/>
        </a:p>
      </dgm:t>
    </dgm:pt>
    <dgm:pt modelId="{581165C7-316F-464B-8C69-F92CF3E46090}">
      <dgm:prSet phldrT="[Текст]"/>
      <dgm:spPr/>
      <dgm:t>
        <a:bodyPr/>
        <a:lstStyle/>
        <a:p>
          <a:r>
            <a:rPr lang="uk-UA" dirty="0" smtClean="0"/>
            <a:t>Ділитися з дітьми своїм досвідом</a:t>
          </a:r>
          <a:endParaRPr lang="uk-UA" dirty="0"/>
        </a:p>
      </dgm:t>
    </dgm:pt>
    <dgm:pt modelId="{C606228E-FB61-4E73-A5FF-5A8731E1024D}" type="parTrans" cxnId="{1792894C-3774-4151-99B5-9461BE4C111D}">
      <dgm:prSet/>
      <dgm:spPr/>
      <dgm:t>
        <a:bodyPr/>
        <a:lstStyle/>
        <a:p>
          <a:endParaRPr lang="uk-UA"/>
        </a:p>
      </dgm:t>
    </dgm:pt>
    <dgm:pt modelId="{87A21B43-F3F1-419F-AD60-9D3AD40BCD5E}" type="sibTrans" cxnId="{1792894C-3774-4151-99B5-9461BE4C111D}">
      <dgm:prSet/>
      <dgm:spPr/>
      <dgm:t>
        <a:bodyPr/>
        <a:lstStyle/>
        <a:p>
          <a:endParaRPr lang="uk-UA"/>
        </a:p>
      </dgm:t>
    </dgm:pt>
    <dgm:pt modelId="{9B2D0A5A-D3ED-41B3-AE5C-4368960088BC}" type="pres">
      <dgm:prSet presAssocID="{4FA4E92A-9C91-4F13-9D5D-3529A1B8D58F}" presName="compositeShape" presStyleCnt="0">
        <dgm:presLayoutVars>
          <dgm:dir/>
          <dgm:resizeHandles/>
        </dgm:presLayoutVars>
      </dgm:prSet>
      <dgm:spPr/>
    </dgm:pt>
    <dgm:pt modelId="{A83873FC-D17B-4750-B1CE-816857E3BB85}" type="pres">
      <dgm:prSet presAssocID="{4FA4E92A-9C91-4F13-9D5D-3529A1B8D58F}" presName="pyramid" presStyleLbl="node1" presStyleIdx="0" presStyleCnt="1"/>
      <dgm:spPr/>
    </dgm:pt>
    <dgm:pt modelId="{CDFB69F2-6036-4643-AA23-CEB5B4798AC8}" type="pres">
      <dgm:prSet presAssocID="{4FA4E92A-9C91-4F13-9D5D-3529A1B8D58F}" presName="theList" presStyleCnt="0"/>
      <dgm:spPr/>
    </dgm:pt>
    <dgm:pt modelId="{34C9D0D2-FC24-4E83-851A-029241C23F0B}" type="pres">
      <dgm:prSet presAssocID="{D7713D3B-46E0-4083-93AC-C8170563974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F812E2-4E41-40BE-8656-F9EA06DDBB8F}" type="pres">
      <dgm:prSet presAssocID="{D7713D3B-46E0-4083-93AC-C81705639746}" presName="aSpace" presStyleCnt="0"/>
      <dgm:spPr/>
    </dgm:pt>
    <dgm:pt modelId="{A1A9804D-D2F2-4FA8-B2B8-C39AAD14D788}" type="pres">
      <dgm:prSet presAssocID="{29417E91-8EE1-4FA8-BAD4-EF6A1B577D9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87A646-1D1A-434A-841A-4F63813A6049}" type="pres">
      <dgm:prSet presAssocID="{29417E91-8EE1-4FA8-BAD4-EF6A1B577D94}" presName="aSpace" presStyleCnt="0"/>
      <dgm:spPr/>
    </dgm:pt>
    <dgm:pt modelId="{58F48A81-E1A6-4432-9244-14349DE099ED}" type="pres">
      <dgm:prSet presAssocID="{581165C7-316F-464B-8C69-F92CF3E4609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7F3065-FB70-4DD6-8BEC-2060E47070B8}" type="pres">
      <dgm:prSet presAssocID="{581165C7-316F-464B-8C69-F92CF3E46090}" presName="aSpace" presStyleCnt="0"/>
      <dgm:spPr/>
    </dgm:pt>
  </dgm:ptLst>
  <dgm:cxnLst>
    <dgm:cxn modelId="{D0776255-DC0A-4F08-A8A9-C568ABE2D4D7}" type="presOf" srcId="{4FA4E92A-9C91-4F13-9D5D-3529A1B8D58F}" destId="{9B2D0A5A-D3ED-41B3-AE5C-4368960088BC}" srcOrd="0" destOrd="0" presId="urn:microsoft.com/office/officeart/2005/8/layout/pyramid2"/>
    <dgm:cxn modelId="{28D42C3C-F585-4D90-B844-F412BE492167}" type="presOf" srcId="{29417E91-8EE1-4FA8-BAD4-EF6A1B577D94}" destId="{A1A9804D-D2F2-4FA8-B2B8-C39AAD14D788}" srcOrd="0" destOrd="0" presId="urn:microsoft.com/office/officeart/2005/8/layout/pyramid2"/>
    <dgm:cxn modelId="{1792894C-3774-4151-99B5-9461BE4C111D}" srcId="{4FA4E92A-9C91-4F13-9D5D-3529A1B8D58F}" destId="{581165C7-316F-464B-8C69-F92CF3E46090}" srcOrd="2" destOrd="0" parTransId="{C606228E-FB61-4E73-A5FF-5A8731E1024D}" sibTransId="{87A21B43-F3F1-419F-AD60-9D3AD40BCD5E}"/>
    <dgm:cxn modelId="{60531A12-CAB9-4B10-A5DA-27FC42E68E88}" type="presOf" srcId="{D7713D3B-46E0-4083-93AC-C81705639746}" destId="{34C9D0D2-FC24-4E83-851A-029241C23F0B}" srcOrd="0" destOrd="0" presId="urn:microsoft.com/office/officeart/2005/8/layout/pyramid2"/>
    <dgm:cxn modelId="{CA8126F9-527D-48C2-9C96-63A02744B2E0}" srcId="{4FA4E92A-9C91-4F13-9D5D-3529A1B8D58F}" destId="{29417E91-8EE1-4FA8-BAD4-EF6A1B577D94}" srcOrd="1" destOrd="0" parTransId="{CF3B3D7F-5085-4A1F-A6C9-7B6B5524521E}" sibTransId="{102463EE-2CCF-4A1A-8921-A05B3B3BBE4F}"/>
    <dgm:cxn modelId="{687E1439-9760-4191-BDDD-5FDB14039C42}" type="presOf" srcId="{581165C7-316F-464B-8C69-F92CF3E46090}" destId="{58F48A81-E1A6-4432-9244-14349DE099ED}" srcOrd="0" destOrd="0" presId="urn:microsoft.com/office/officeart/2005/8/layout/pyramid2"/>
    <dgm:cxn modelId="{BEFCFC46-F0A0-461B-9FB0-B2C99A51985A}" srcId="{4FA4E92A-9C91-4F13-9D5D-3529A1B8D58F}" destId="{D7713D3B-46E0-4083-93AC-C81705639746}" srcOrd="0" destOrd="0" parTransId="{0D2877C7-5BDF-4C48-9287-9B9E3981F038}" sibTransId="{7E267EA7-8919-47E2-9DB9-04EE12F7EEE8}"/>
    <dgm:cxn modelId="{8A173A52-779D-47C4-9199-3B5433EE2239}" type="presParOf" srcId="{9B2D0A5A-D3ED-41B3-AE5C-4368960088BC}" destId="{A83873FC-D17B-4750-B1CE-816857E3BB85}" srcOrd="0" destOrd="0" presId="urn:microsoft.com/office/officeart/2005/8/layout/pyramid2"/>
    <dgm:cxn modelId="{C0A7CE7D-7E0A-495B-9E97-AD902C826013}" type="presParOf" srcId="{9B2D0A5A-D3ED-41B3-AE5C-4368960088BC}" destId="{CDFB69F2-6036-4643-AA23-CEB5B4798AC8}" srcOrd="1" destOrd="0" presId="urn:microsoft.com/office/officeart/2005/8/layout/pyramid2"/>
    <dgm:cxn modelId="{7019AC06-3171-44C3-838B-91C3A4E370B2}" type="presParOf" srcId="{CDFB69F2-6036-4643-AA23-CEB5B4798AC8}" destId="{34C9D0D2-FC24-4E83-851A-029241C23F0B}" srcOrd="0" destOrd="0" presId="urn:microsoft.com/office/officeart/2005/8/layout/pyramid2"/>
    <dgm:cxn modelId="{67F25D70-890B-4D44-8FC8-EA1EA380B619}" type="presParOf" srcId="{CDFB69F2-6036-4643-AA23-CEB5B4798AC8}" destId="{87F812E2-4E41-40BE-8656-F9EA06DDBB8F}" srcOrd="1" destOrd="0" presId="urn:microsoft.com/office/officeart/2005/8/layout/pyramid2"/>
    <dgm:cxn modelId="{AA1FE707-3F43-4208-A615-F8E73D14C537}" type="presParOf" srcId="{CDFB69F2-6036-4643-AA23-CEB5B4798AC8}" destId="{A1A9804D-D2F2-4FA8-B2B8-C39AAD14D788}" srcOrd="2" destOrd="0" presId="urn:microsoft.com/office/officeart/2005/8/layout/pyramid2"/>
    <dgm:cxn modelId="{4E1090D2-1331-421D-B857-116D2E86A9CF}" type="presParOf" srcId="{CDFB69F2-6036-4643-AA23-CEB5B4798AC8}" destId="{7187A646-1D1A-434A-841A-4F63813A6049}" srcOrd="3" destOrd="0" presId="urn:microsoft.com/office/officeart/2005/8/layout/pyramid2"/>
    <dgm:cxn modelId="{4DF425FB-093E-4D7C-93C7-C459813B5042}" type="presParOf" srcId="{CDFB69F2-6036-4643-AA23-CEB5B4798AC8}" destId="{58F48A81-E1A6-4432-9244-14349DE099ED}" srcOrd="4" destOrd="0" presId="urn:microsoft.com/office/officeart/2005/8/layout/pyramid2"/>
    <dgm:cxn modelId="{6F5ABBBD-9707-4B12-A4BE-02A05572523B}" type="presParOf" srcId="{CDFB69F2-6036-4643-AA23-CEB5B4798AC8}" destId="{F27F3065-FB70-4DD6-8BEC-2060E47070B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18FB61-0E27-44A8-B715-D0E4EF1F1E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6D74753-787B-4BD2-92A3-FB479F10A0CC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uk-UA" dirty="0" smtClean="0">
            <a:solidFill>
              <a:schemeClr val="tx1"/>
            </a:solidFill>
          </a:endParaRPr>
        </a:p>
        <a:p>
          <a:endParaRPr lang="uk-UA" dirty="0" smtClean="0">
            <a:solidFill>
              <a:schemeClr val="tx1"/>
            </a:solidFill>
          </a:endParaRPr>
        </a:p>
        <a:p>
          <a:r>
            <a:rPr lang="uk-UA" dirty="0" smtClean="0">
              <a:solidFill>
                <a:schemeClr val="tx1"/>
              </a:solidFill>
            </a:rPr>
            <a:t>Особистісно-орієнтоване навчання</a:t>
          </a:r>
        </a:p>
        <a:p>
          <a:r>
            <a:rPr lang="uk-UA" dirty="0" smtClean="0"/>
            <a:t>Створення ситуації вибору і успіху</a:t>
          </a:r>
        </a:p>
        <a:p>
          <a:r>
            <a:rPr lang="uk-UA" dirty="0" smtClean="0"/>
            <a:t>Організація співпраці здобувачів освіти</a:t>
          </a:r>
        </a:p>
        <a:p>
          <a:r>
            <a:rPr lang="uk-UA" dirty="0" smtClean="0"/>
            <a:t>Актуалізація досвіду здобувачів освіти</a:t>
          </a:r>
        </a:p>
        <a:p>
          <a:endParaRPr lang="uk-UA" dirty="0" smtClean="0"/>
        </a:p>
        <a:p>
          <a:r>
            <a:rPr lang="uk-UA" dirty="0" smtClean="0"/>
            <a:t> </a:t>
          </a:r>
        </a:p>
        <a:p>
          <a:endParaRPr lang="uk-UA" dirty="0"/>
        </a:p>
      </dgm:t>
    </dgm:pt>
    <dgm:pt modelId="{3D6E6B06-0E51-4A98-8E5A-F8581544B3EA}" type="parTrans" cxnId="{27AD5E04-C482-4A8A-A8B7-00C73E580E68}">
      <dgm:prSet/>
      <dgm:spPr/>
      <dgm:t>
        <a:bodyPr/>
        <a:lstStyle/>
        <a:p>
          <a:endParaRPr lang="uk-UA"/>
        </a:p>
      </dgm:t>
    </dgm:pt>
    <dgm:pt modelId="{66FEAD1E-6D0B-4671-BE69-0A1B4B548230}" type="sibTrans" cxnId="{27AD5E04-C482-4A8A-A8B7-00C73E580E68}">
      <dgm:prSet/>
      <dgm:spPr/>
      <dgm:t>
        <a:bodyPr/>
        <a:lstStyle/>
        <a:p>
          <a:endParaRPr lang="uk-UA"/>
        </a:p>
      </dgm:t>
    </dgm:pt>
    <dgm:pt modelId="{5B6EF4A1-3744-4337-AA61-7170EC8F511D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Використання інтерактивних технологій </a:t>
          </a:r>
        </a:p>
        <a:p>
          <a:r>
            <a:rPr lang="uk-UA" dirty="0" smtClean="0"/>
            <a:t>Створення </a:t>
          </a:r>
          <a:r>
            <a:rPr lang="uk-UA" dirty="0" err="1" smtClean="0"/>
            <a:t>призентацій</a:t>
          </a:r>
          <a:endParaRPr lang="uk-UA" dirty="0" smtClean="0"/>
        </a:p>
        <a:p>
          <a:r>
            <a:rPr lang="uk-UA" dirty="0" smtClean="0"/>
            <a:t>Використання </a:t>
          </a:r>
          <a:r>
            <a:rPr lang="uk-UA" dirty="0" err="1" smtClean="0"/>
            <a:t>мультімедійних</a:t>
          </a:r>
          <a:r>
            <a:rPr lang="uk-UA" dirty="0" smtClean="0"/>
            <a:t> засобів</a:t>
          </a:r>
        </a:p>
        <a:p>
          <a:endParaRPr lang="uk-UA" dirty="0" smtClean="0"/>
        </a:p>
      </dgm:t>
    </dgm:pt>
    <dgm:pt modelId="{E29BE3E4-C74F-477E-8780-5ED6437D06BB}" type="parTrans" cxnId="{2167E599-7B74-4AEF-873A-54D72B197E17}">
      <dgm:prSet/>
      <dgm:spPr/>
      <dgm:t>
        <a:bodyPr/>
        <a:lstStyle/>
        <a:p>
          <a:endParaRPr lang="uk-UA"/>
        </a:p>
      </dgm:t>
    </dgm:pt>
    <dgm:pt modelId="{6D458E93-F033-49EF-952E-F62B19624E39}" type="sibTrans" cxnId="{2167E599-7B74-4AEF-873A-54D72B197E17}">
      <dgm:prSet/>
      <dgm:spPr/>
      <dgm:t>
        <a:bodyPr/>
        <a:lstStyle/>
        <a:p>
          <a:endParaRPr lang="uk-UA"/>
        </a:p>
      </dgm:t>
    </dgm:pt>
    <dgm:pt modelId="{3D90F453-290B-4EBD-80C7-F11CBEEC868F}" type="pres">
      <dgm:prSet presAssocID="{4518FB61-0E27-44A8-B715-D0E4EF1F1E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B07E570-59F3-42E0-97F7-A68E9F14C780}" type="pres">
      <dgm:prSet presAssocID="{06D74753-787B-4BD2-92A3-FB479F10A0CC}" presName="parentLin" presStyleCnt="0"/>
      <dgm:spPr/>
    </dgm:pt>
    <dgm:pt modelId="{5848BC71-E5C1-4ACD-AA41-7975A583B9B0}" type="pres">
      <dgm:prSet presAssocID="{06D74753-787B-4BD2-92A3-FB479F10A0CC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45F46E47-8467-4C21-83DA-F58ACF28D2B1}" type="pres">
      <dgm:prSet presAssocID="{06D74753-787B-4BD2-92A3-FB479F10A0CC}" presName="parentText" presStyleLbl="node1" presStyleIdx="0" presStyleCnt="2" custScaleX="107773" custScaleY="293897" custLinFactNeighborX="-14446" custLinFactNeighborY="3951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CD8B42-DE35-4DF3-AF3E-7B2068A94BF1}" type="pres">
      <dgm:prSet presAssocID="{06D74753-787B-4BD2-92A3-FB479F10A0CC}" presName="negativeSpace" presStyleCnt="0"/>
      <dgm:spPr/>
    </dgm:pt>
    <dgm:pt modelId="{237E3514-6579-40C2-8DF2-345796DE541F}" type="pres">
      <dgm:prSet presAssocID="{06D74753-787B-4BD2-92A3-FB479F10A0CC}" presName="childText" presStyleLbl="conFgAcc1" presStyleIdx="0" presStyleCnt="2">
        <dgm:presLayoutVars>
          <dgm:bulletEnabled val="1"/>
        </dgm:presLayoutVars>
      </dgm:prSet>
      <dgm:spPr/>
    </dgm:pt>
    <dgm:pt modelId="{BE64B375-1E2E-41B8-891A-B0C753FC9033}" type="pres">
      <dgm:prSet presAssocID="{66FEAD1E-6D0B-4671-BE69-0A1B4B548230}" presName="spaceBetweenRectangles" presStyleCnt="0"/>
      <dgm:spPr/>
    </dgm:pt>
    <dgm:pt modelId="{573AD1AC-F6A0-40E3-9537-ACFFA44927E1}" type="pres">
      <dgm:prSet presAssocID="{5B6EF4A1-3744-4337-AA61-7170EC8F511D}" presName="parentLin" presStyleCnt="0"/>
      <dgm:spPr/>
    </dgm:pt>
    <dgm:pt modelId="{A5549C32-9F0B-442D-AFB9-EFCF23E44A55}" type="pres">
      <dgm:prSet presAssocID="{5B6EF4A1-3744-4337-AA61-7170EC8F511D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591DF3A4-1F34-4319-A633-0B692E938E0D}" type="pres">
      <dgm:prSet presAssocID="{5B6EF4A1-3744-4337-AA61-7170EC8F511D}" presName="parentText" presStyleLbl="node1" presStyleIdx="1" presStyleCnt="2" custScaleX="106090" custScaleY="29763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99A8BC-A67A-442D-B8AC-EE756D14B648}" type="pres">
      <dgm:prSet presAssocID="{5B6EF4A1-3744-4337-AA61-7170EC8F511D}" presName="negativeSpace" presStyleCnt="0"/>
      <dgm:spPr/>
    </dgm:pt>
    <dgm:pt modelId="{2C82FD14-BB51-412C-86E5-57F5B9105781}" type="pres">
      <dgm:prSet presAssocID="{5B6EF4A1-3744-4337-AA61-7170EC8F511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061DE07-FC8B-467B-A813-140C6FA1AFBE}" type="presOf" srcId="{5B6EF4A1-3744-4337-AA61-7170EC8F511D}" destId="{591DF3A4-1F34-4319-A633-0B692E938E0D}" srcOrd="1" destOrd="0" presId="urn:microsoft.com/office/officeart/2005/8/layout/list1"/>
    <dgm:cxn modelId="{C5B0C64E-883F-4ACF-B2B1-BEDE92506C16}" type="presOf" srcId="{4518FB61-0E27-44A8-B715-D0E4EF1F1E39}" destId="{3D90F453-290B-4EBD-80C7-F11CBEEC868F}" srcOrd="0" destOrd="0" presId="urn:microsoft.com/office/officeart/2005/8/layout/list1"/>
    <dgm:cxn modelId="{860C1037-5E65-4E4A-840F-EE90F4FE2133}" type="presOf" srcId="{06D74753-787B-4BD2-92A3-FB479F10A0CC}" destId="{5848BC71-E5C1-4ACD-AA41-7975A583B9B0}" srcOrd="0" destOrd="0" presId="urn:microsoft.com/office/officeart/2005/8/layout/list1"/>
    <dgm:cxn modelId="{2167E599-7B74-4AEF-873A-54D72B197E17}" srcId="{4518FB61-0E27-44A8-B715-D0E4EF1F1E39}" destId="{5B6EF4A1-3744-4337-AA61-7170EC8F511D}" srcOrd="1" destOrd="0" parTransId="{E29BE3E4-C74F-477E-8780-5ED6437D06BB}" sibTransId="{6D458E93-F033-49EF-952E-F62B19624E39}"/>
    <dgm:cxn modelId="{90AED35F-273A-4A4E-B061-C1610965D57D}" type="presOf" srcId="{5B6EF4A1-3744-4337-AA61-7170EC8F511D}" destId="{A5549C32-9F0B-442D-AFB9-EFCF23E44A55}" srcOrd="0" destOrd="0" presId="urn:microsoft.com/office/officeart/2005/8/layout/list1"/>
    <dgm:cxn modelId="{9A0DF2C1-263E-4C00-8134-473CAFE8963D}" type="presOf" srcId="{06D74753-787B-4BD2-92A3-FB479F10A0CC}" destId="{45F46E47-8467-4C21-83DA-F58ACF28D2B1}" srcOrd="1" destOrd="0" presId="urn:microsoft.com/office/officeart/2005/8/layout/list1"/>
    <dgm:cxn modelId="{27AD5E04-C482-4A8A-A8B7-00C73E580E68}" srcId="{4518FB61-0E27-44A8-B715-D0E4EF1F1E39}" destId="{06D74753-787B-4BD2-92A3-FB479F10A0CC}" srcOrd="0" destOrd="0" parTransId="{3D6E6B06-0E51-4A98-8E5A-F8581544B3EA}" sibTransId="{66FEAD1E-6D0B-4671-BE69-0A1B4B548230}"/>
    <dgm:cxn modelId="{1E0292CF-3583-4579-A125-C23B69BCA3EE}" type="presParOf" srcId="{3D90F453-290B-4EBD-80C7-F11CBEEC868F}" destId="{0B07E570-59F3-42E0-97F7-A68E9F14C780}" srcOrd="0" destOrd="0" presId="urn:microsoft.com/office/officeart/2005/8/layout/list1"/>
    <dgm:cxn modelId="{8CF5DD72-ABCC-4899-ACC2-E229F0619D6C}" type="presParOf" srcId="{0B07E570-59F3-42E0-97F7-A68E9F14C780}" destId="{5848BC71-E5C1-4ACD-AA41-7975A583B9B0}" srcOrd="0" destOrd="0" presId="urn:microsoft.com/office/officeart/2005/8/layout/list1"/>
    <dgm:cxn modelId="{D31B2E3F-CD8F-4050-AB7F-7B3BCF3C41F7}" type="presParOf" srcId="{0B07E570-59F3-42E0-97F7-A68E9F14C780}" destId="{45F46E47-8467-4C21-83DA-F58ACF28D2B1}" srcOrd="1" destOrd="0" presId="urn:microsoft.com/office/officeart/2005/8/layout/list1"/>
    <dgm:cxn modelId="{7F99AF1A-1882-4EF0-9595-6C23CE9607B7}" type="presParOf" srcId="{3D90F453-290B-4EBD-80C7-F11CBEEC868F}" destId="{A8CD8B42-DE35-4DF3-AF3E-7B2068A94BF1}" srcOrd="1" destOrd="0" presId="urn:microsoft.com/office/officeart/2005/8/layout/list1"/>
    <dgm:cxn modelId="{224D6624-6767-4400-8119-D30B81DC0AF7}" type="presParOf" srcId="{3D90F453-290B-4EBD-80C7-F11CBEEC868F}" destId="{237E3514-6579-40C2-8DF2-345796DE541F}" srcOrd="2" destOrd="0" presId="urn:microsoft.com/office/officeart/2005/8/layout/list1"/>
    <dgm:cxn modelId="{1929CF2F-F0E4-4FFD-AE46-B7F62CDC4CE3}" type="presParOf" srcId="{3D90F453-290B-4EBD-80C7-F11CBEEC868F}" destId="{BE64B375-1E2E-41B8-891A-B0C753FC9033}" srcOrd="3" destOrd="0" presId="urn:microsoft.com/office/officeart/2005/8/layout/list1"/>
    <dgm:cxn modelId="{020F72D5-7510-4B5E-944F-5A6050E938F6}" type="presParOf" srcId="{3D90F453-290B-4EBD-80C7-F11CBEEC868F}" destId="{573AD1AC-F6A0-40E3-9537-ACFFA44927E1}" srcOrd="4" destOrd="0" presId="urn:microsoft.com/office/officeart/2005/8/layout/list1"/>
    <dgm:cxn modelId="{033B5A25-E8F1-4D0C-B3A9-16A3882554FC}" type="presParOf" srcId="{573AD1AC-F6A0-40E3-9537-ACFFA44927E1}" destId="{A5549C32-9F0B-442D-AFB9-EFCF23E44A55}" srcOrd="0" destOrd="0" presId="urn:microsoft.com/office/officeart/2005/8/layout/list1"/>
    <dgm:cxn modelId="{CD01A54C-FA29-43E5-AC27-23663F9FD909}" type="presParOf" srcId="{573AD1AC-F6A0-40E3-9537-ACFFA44927E1}" destId="{591DF3A4-1F34-4319-A633-0B692E938E0D}" srcOrd="1" destOrd="0" presId="urn:microsoft.com/office/officeart/2005/8/layout/list1"/>
    <dgm:cxn modelId="{959CC7E1-900E-48CA-8697-661D62532FDA}" type="presParOf" srcId="{3D90F453-290B-4EBD-80C7-F11CBEEC868F}" destId="{0C99A8BC-A67A-442D-B8AC-EE756D14B648}" srcOrd="5" destOrd="0" presId="urn:microsoft.com/office/officeart/2005/8/layout/list1"/>
    <dgm:cxn modelId="{541A2DA3-10DF-42B2-8FE5-F5A9E4D3A8D2}" type="presParOf" srcId="{3D90F453-290B-4EBD-80C7-F11CBEEC868F}" destId="{2C82FD14-BB51-412C-86E5-57F5B910578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E20334-4BEB-496F-8875-386B72137CDB}" type="doc">
      <dgm:prSet loTypeId="urn:microsoft.com/office/officeart/2005/8/layout/chevron2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1B8D02CF-5958-41CC-B76E-D198FE6445DA}">
      <dgm:prSet phldrT="[Текст]"/>
      <dgm:spPr/>
      <dgm:t>
        <a:bodyPr/>
        <a:lstStyle/>
        <a:p>
          <a:r>
            <a:rPr lang="uk-UA" dirty="0" smtClean="0"/>
            <a:t>Методична робота</a:t>
          </a:r>
          <a:endParaRPr lang="uk-UA" dirty="0"/>
        </a:p>
      </dgm:t>
    </dgm:pt>
    <dgm:pt modelId="{7B10E514-5CAA-4BCC-B6FB-0EB38A5C6623}" type="parTrans" cxnId="{9657A40C-94DD-4F5B-AE13-DA7DA0012BB0}">
      <dgm:prSet/>
      <dgm:spPr/>
      <dgm:t>
        <a:bodyPr/>
        <a:lstStyle/>
        <a:p>
          <a:endParaRPr lang="uk-UA"/>
        </a:p>
      </dgm:t>
    </dgm:pt>
    <dgm:pt modelId="{818A7FA5-C46C-46E6-A7E5-E109D8671384}" type="sibTrans" cxnId="{9657A40C-94DD-4F5B-AE13-DA7DA0012BB0}">
      <dgm:prSet/>
      <dgm:spPr/>
      <dgm:t>
        <a:bodyPr/>
        <a:lstStyle/>
        <a:p>
          <a:endParaRPr lang="uk-UA"/>
        </a:p>
      </dgm:t>
    </dgm:pt>
    <dgm:pt modelId="{8CC3B2DE-D980-45AD-90ED-0EFAE3D560C5}">
      <dgm:prSet phldrT="[Текст]"/>
      <dgm:spPr/>
      <dgm:t>
        <a:bodyPr/>
        <a:lstStyle/>
        <a:p>
          <a:r>
            <a:rPr lang="uk-UA" dirty="0" smtClean="0"/>
            <a:t>Розробка уроків, самоосвіта </a:t>
          </a:r>
          <a:endParaRPr lang="uk-UA" dirty="0"/>
        </a:p>
      </dgm:t>
    </dgm:pt>
    <dgm:pt modelId="{65652E6F-1C77-449C-948C-CE47A659B710}" type="parTrans" cxnId="{2DAA633B-DA8C-4E06-BC54-3A456BEE2CFD}">
      <dgm:prSet/>
      <dgm:spPr/>
      <dgm:t>
        <a:bodyPr/>
        <a:lstStyle/>
        <a:p>
          <a:endParaRPr lang="uk-UA"/>
        </a:p>
      </dgm:t>
    </dgm:pt>
    <dgm:pt modelId="{BA106C20-09E2-4571-A052-01C70E18C0FA}" type="sibTrans" cxnId="{2DAA633B-DA8C-4E06-BC54-3A456BEE2CFD}">
      <dgm:prSet/>
      <dgm:spPr/>
      <dgm:t>
        <a:bodyPr/>
        <a:lstStyle/>
        <a:p>
          <a:endParaRPr lang="uk-UA"/>
        </a:p>
      </dgm:t>
    </dgm:pt>
    <dgm:pt modelId="{E64F237C-92FF-49A1-88F2-CC81E39DE41A}">
      <dgm:prSet phldrT="[Текст]"/>
      <dgm:spPr/>
      <dgm:t>
        <a:bodyPr/>
        <a:lstStyle/>
        <a:p>
          <a:r>
            <a:rPr lang="uk-UA" dirty="0" smtClean="0"/>
            <a:t>Робота в методичному об'єднанні вчителів початкових  класів</a:t>
          </a:r>
          <a:endParaRPr lang="uk-UA" dirty="0"/>
        </a:p>
      </dgm:t>
    </dgm:pt>
    <dgm:pt modelId="{8FD592EC-A41F-47D1-9EE5-BBFF71839845}" type="parTrans" cxnId="{E3A4DBFB-1B15-4603-9110-6A7AD7286020}">
      <dgm:prSet/>
      <dgm:spPr/>
      <dgm:t>
        <a:bodyPr/>
        <a:lstStyle/>
        <a:p>
          <a:endParaRPr lang="uk-UA"/>
        </a:p>
      </dgm:t>
    </dgm:pt>
    <dgm:pt modelId="{7E68A421-3E8E-4BF0-9CC2-59F57EDBEBEF}" type="sibTrans" cxnId="{E3A4DBFB-1B15-4603-9110-6A7AD7286020}">
      <dgm:prSet/>
      <dgm:spPr/>
      <dgm:t>
        <a:bodyPr/>
        <a:lstStyle/>
        <a:p>
          <a:endParaRPr lang="uk-UA"/>
        </a:p>
      </dgm:t>
    </dgm:pt>
    <dgm:pt modelId="{CFD204B3-5E3A-4E53-BE91-86A4635CEC6C}">
      <dgm:prSet phldrT="[Текст]"/>
      <dgm:spPr/>
      <dgm:t>
        <a:bodyPr/>
        <a:lstStyle/>
        <a:p>
          <a:r>
            <a:rPr lang="uk-UA" dirty="0" smtClean="0"/>
            <a:t>Навчальна робота</a:t>
          </a:r>
          <a:endParaRPr lang="uk-UA" dirty="0"/>
        </a:p>
      </dgm:t>
    </dgm:pt>
    <dgm:pt modelId="{C937F458-B0EA-45D4-AD70-C77FCCADDDA7}" type="parTrans" cxnId="{C32CBB95-512F-4D24-A075-131413C38C27}">
      <dgm:prSet/>
      <dgm:spPr/>
      <dgm:t>
        <a:bodyPr/>
        <a:lstStyle/>
        <a:p>
          <a:endParaRPr lang="uk-UA"/>
        </a:p>
      </dgm:t>
    </dgm:pt>
    <dgm:pt modelId="{EB6801D6-AB29-4EB1-BFCC-3EDD2235D886}" type="sibTrans" cxnId="{C32CBB95-512F-4D24-A075-131413C38C27}">
      <dgm:prSet/>
      <dgm:spPr/>
      <dgm:t>
        <a:bodyPr/>
        <a:lstStyle/>
        <a:p>
          <a:endParaRPr lang="uk-UA"/>
        </a:p>
      </dgm:t>
    </dgm:pt>
    <dgm:pt modelId="{33523FEC-2E50-4D5E-956C-2CCCB5D00013}">
      <dgm:prSet phldrT="[Текст]"/>
      <dgm:spPr/>
      <dgm:t>
        <a:bodyPr/>
        <a:lstStyle/>
        <a:p>
          <a:r>
            <a:rPr lang="uk-UA" dirty="0" smtClean="0"/>
            <a:t>Підготовка традиційних уроків</a:t>
          </a:r>
          <a:endParaRPr lang="uk-UA" dirty="0"/>
        </a:p>
      </dgm:t>
    </dgm:pt>
    <dgm:pt modelId="{916A9004-33F1-452D-86BA-A1E65A40657E}" type="parTrans" cxnId="{90D99EFC-09D5-452A-8E4B-1533E7851C5E}">
      <dgm:prSet/>
      <dgm:spPr/>
      <dgm:t>
        <a:bodyPr/>
        <a:lstStyle/>
        <a:p>
          <a:endParaRPr lang="uk-UA"/>
        </a:p>
      </dgm:t>
    </dgm:pt>
    <dgm:pt modelId="{E54AAB7E-8957-47BE-B56E-5F3AB5ECD226}" type="sibTrans" cxnId="{90D99EFC-09D5-452A-8E4B-1533E7851C5E}">
      <dgm:prSet/>
      <dgm:spPr/>
      <dgm:t>
        <a:bodyPr/>
        <a:lstStyle/>
        <a:p>
          <a:endParaRPr lang="uk-UA"/>
        </a:p>
      </dgm:t>
    </dgm:pt>
    <dgm:pt modelId="{A520D7B8-ABE1-4856-A7B6-9D562F6B552D}">
      <dgm:prSet phldrT="[Текст]"/>
      <dgm:spPr/>
      <dgm:t>
        <a:bodyPr/>
        <a:lstStyle/>
        <a:p>
          <a:r>
            <a:rPr lang="uk-UA" dirty="0" smtClean="0"/>
            <a:t>Позакласна </a:t>
          </a:r>
        </a:p>
        <a:p>
          <a:r>
            <a:rPr lang="uk-UA" dirty="0" smtClean="0"/>
            <a:t>робота</a:t>
          </a:r>
          <a:endParaRPr lang="uk-UA" dirty="0"/>
        </a:p>
      </dgm:t>
    </dgm:pt>
    <dgm:pt modelId="{B89CA637-1DF9-4D0E-9446-125EB147773F}" type="parTrans" cxnId="{4D4F4CB8-13E1-4408-96A9-9C4E6B4AD087}">
      <dgm:prSet/>
      <dgm:spPr/>
      <dgm:t>
        <a:bodyPr/>
        <a:lstStyle/>
        <a:p>
          <a:endParaRPr lang="uk-UA"/>
        </a:p>
      </dgm:t>
    </dgm:pt>
    <dgm:pt modelId="{B3550F9B-0E69-42AD-94E3-02CE8DAAE014}" type="sibTrans" cxnId="{4D4F4CB8-13E1-4408-96A9-9C4E6B4AD087}">
      <dgm:prSet/>
      <dgm:spPr/>
      <dgm:t>
        <a:bodyPr/>
        <a:lstStyle/>
        <a:p>
          <a:endParaRPr lang="uk-UA"/>
        </a:p>
      </dgm:t>
    </dgm:pt>
    <dgm:pt modelId="{949FED3E-1832-4058-A536-B9F29EE9DDDD}">
      <dgm:prSet phldrT="[Текст]"/>
      <dgm:spPr/>
      <dgm:t>
        <a:bodyPr/>
        <a:lstStyle/>
        <a:p>
          <a:r>
            <a:rPr lang="uk-UA" dirty="0" smtClean="0"/>
            <a:t>Робота з батьками</a:t>
          </a:r>
          <a:endParaRPr lang="uk-UA" dirty="0"/>
        </a:p>
      </dgm:t>
    </dgm:pt>
    <dgm:pt modelId="{AC1D7702-F76F-42C8-9429-A5BFE928F0B9}" type="parTrans" cxnId="{5ECB13D6-2498-47D0-A009-2EBD89768546}">
      <dgm:prSet/>
      <dgm:spPr/>
      <dgm:t>
        <a:bodyPr/>
        <a:lstStyle/>
        <a:p>
          <a:endParaRPr lang="uk-UA"/>
        </a:p>
      </dgm:t>
    </dgm:pt>
    <dgm:pt modelId="{015A6F8D-D469-48AD-B3B7-5688A259EF1E}" type="sibTrans" cxnId="{5ECB13D6-2498-47D0-A009-2EBD89768546}">
      <dgm:prSet/>
      <dgm:spPr/>
      <dgm:t>
        <a:bodyPr/>
        <a:lstStyle/>
        <a:p>
          <a:endParaRPr lang="uk-UA"/>
        </a:p>
      </dgm:t>
    </dgm:pt>
    <dgm:pt modelId="{1EBF2BE3-5C91-4CAB-89E3-4A87B3840D18}">
      <dgm:prSet phldrT="[Текст]"/>
      <dgm:spPr/>
      <dgm:t>
        <a:bodyPr/>
        <a:lstStyle/>
        <a:p>
          <a:r>
            <a:rPr lang="uk-UA" dirty="0" smtClean="0"/>
            <a:t>Робота з дітьми на інклюзивній формі навчання</a:t>
          </a:r>
          <a:endParaRPr lang="uk-UA" dirty="0"/>
        </a:p>
      </dgm:t>
    </dgm:pt>
    <dgm:pt modelId="{3E29EBEC-CE41-4066-8FC8-04D0B3DEF772}" type="parTrans" cxnId="{A3461BCD-1F52-49E5-B419-E6456717A431}">
      <dgm:prSet/>
      <dgm:spPr/>
      <dgm:t>
        <a:bodyPr/>
        <a:lstStyle/>
        <a:p>
          <a:endParaRPr lang="uk-UA"/>
        </a:p>
      </dgm:t>
    </dgm:pt>
    <dgm:pt modelId="{5C65BFEB-75C3-4862-B555-9ECA91708223}" type="sibTrans" cxnId="{A3461BCD-1F52-49E5-B419-E6456717A431}">
      <dgm:prSet/>
      <dgm:spPr/>
      <dgm:t>
        <a:bodyPr/>
        <a:lstStyle/>
        <a:p>
          <a:endParaRPr lang="uk-UA"/>
        </a:p>
      </dgm:t>
    </dgm:pt>
    <dgm:pt modelId="{AE03FE82-2978-4EBA-982C-D607E3588B62}">
      <dgm:prSet phldrT="[Текст]"/>
      <dgm:spPr/>
      <dgm:t>
        <a:bodyPr/>
        <a:lstStyle/>
        <a:p>
          <a:r>
            <a:rPr lang="uk-UA" dirty="0" smtClean="0"/>
            <a:t>Виступи на семінарах, педрадах</a:t>
          </a:r>
          <a:endParaRPr lang="uk-UA" dirty="0"/>
        </a:p>
      </dgm:t>
    </dgm:pt>
    <dgm:pt modelId="{F4998427-46AD-49D2-AAE3-A2D8FE8F6D65}" type="parTrans" cxnId="{0A25DDF1-8163-4F3A-8621-10150748DDAF}">
      <dgm:prSet/>
      <dgm:spPr/>
      <dgm:t>
        <a:bodyPr/>
        <a:lstStyle/>
        <a:p>
          <a:endParaRPr lang="uk-UA"/>
        </a:p>
      </dgm:t>
    </dgm:pt>
    <dgm:pt modelId="{DA451D3D-5F8E-4930-9290-121EFD2497F9}" type="sibTrans" cxnId="{0A25DDF1-8163-4F3A-8621-10150748DDAF}">
      <dgm:prSet/>
      <dgm:spPr/>
      <dgm:t>
        <a:bodyPr/>
        <a:lstStyle/>
        <a:p>
          <a:endParaRPr lang="uk-UA"/>
        </a:p>
      </dgm:t>
    </dgm:pt>
    <dgm:pt modelId="{13870AA5-3446-455E-8F68-751CEA4F776A}">
      <dgm:prSet phldrT="[Текст]"/>
      <dgm:spPr/>
      <dgm:t>
        <a:bodyPr/>
        <a:lstStyle/>
        <a:p>
          <a:r>
            <a:rPr lang="uk-UA" dirty="0" smtClean="0"/>
            <a:t>Підготовка уроків з використанням інтерактивних технологій</a:t>
          </a:r>
          <a:endParaRPr lang="uk-UA" dirty="0"/>
        </a:p>
      </dgm:t>
    </dgm:pt>
    <dgm:pt modelId="{E9C7083A-8DF0-4712-9772-9C4FD5327351}" type="parTrans" cxnId="{6957E430-D777-42C9-807F-A73F10837463}">
      <dgm:prSet/>
      <dgm:spPr/>
      <dgm:t>
        <a:bodyPr/>
        <a:lstStyle/>
        <a:p>
          <a:endParaRPr lang="uk-UA"/>
        </a:p>
      </dgm:t>
    </dgm:pt>
    <dgm:pt modelId="{CB43B223-C47D-4280-82D8-1715358FE832}" type="sibTrans" cxnId="{6957E430-D777-42C9-807F-A73F10837463}">
      <dgm:prSet/>
      <dgm:spPr/>
      <dgm:t>
        <a:bodyPr/>
        <a:lstStyle/>
        <a:p>
          <a:endParaRPr lang="uk-UA"/>
        </a:p>
      </dgm:t>
    </dgm:pt>
    <dgm:pt modelId="{7F7C450B-B810-4164-997A-CB2C9ED800A3}">
      <dgm:prSet phldrT="[Текст]"/>
      <dgm:spPr/>
      <dgm:t>
        <a:bodyPr/>
        <a:lstStyle/>
        <a:p>
          <a:r>
            <a:rPr lang="uk-UA" dirty="0" smtClean="0"/>
            <a:t>Індивідуальна робота з дітьми</a:t>
          </a:r>
          <a:endParaRPr lang="uk-UA" dirty="0"/>
        </a:p>
      </dgm:t>
    </dgm:pt>
    <dgm:pt modelId="{9CB2471E-71B3-46C0-9772-E26ADD4F86C9}" type="parTrans" cxnId="{DEAAFD28-B4C8-4FCB-8F09-2F8A6AA07CC9}">
      <dgm:prSet/>
      <dgm:spPr/>
      <dgm:t>
        <a:bodyPr/>
        <a:lstStyle/>
        <a:p>
          <a:endParaRPr lang="uk-UA"/>
        </a:p>
      </dgm:t>
    </dgm:pt>
    <dgm:pt modelId="{907B7180-E063-4BEF-8376-4BA5DA46A07B}" type="sibTrans" cxnId="{DEAAFD28-B4C8-4FCB-8F09-2F8A6AA07CC9}">
      <dgm:prSet/>
      <dgm:spPr/>
      <dgm:t>
        <a:bodyPr/>
        <a:lstStyle/>
        <a:p>
          <a:endParaRPr lang="uk-UA"/>
        </a:p>
      </dgm:t>
    </dgm:pt>
    <dgm:pt modelId="{6F9FD637-8CDA-4E84-968C-41FFFC6244C5}" type="pres">
      <dgm:prSet presAssocID="{49E20334-4BEB-496F-8875-386B72137C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AD1DF58-09E9-443C-A619-58F2A8A1F31B}" type="pres">
      <dgm:prSet presAssocID="{1B8D02CF-5958-41CC-B76E-D198FE6445DA}" presName="composite" presStyleCnt="0"/>
      <dgm:spPr/>
    </dgm:pt>
    <dgm:pt modelId="{63B93921-C2FA-4A7E-AE83-86DE32B9E8EE}" type="pres">
      <dgm:prSet presAssocID="{1B8D02CF-5958-41CC-B76E-D198FE6445D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8E52DA-5693-4062-AB92-28E6AAF645CA}" type="pres">
      <dgm:prSet presAssocID="{1B8D02CF-5958-41CC-B76E-D198FE6445D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B8E86F-C489-424C-9B1D-303E20BC96D2}" type="pres">
      <dgm:prSet presAssocID="{818A7FA5-C46C-46E6-A7E5-E109D8671384}" presName="sp" presStyleCnt="0"/>
      <dgm:spPr/>
    </dgm:pt>
    <dgm:pt modelId="{4B31603C-907B-4AAD-A955-033B25C2CC17}" type="pres">
      <dgm:prSet presAssocID="{CFD204B3-5E3A-4E53-BE91-86A4635CEC6C}" presName="composite" presStyleCnt="0"/>
      <dgm:spPr/>
    </dgm:pt>
    <dgm:pt modelId="{D8931977-347C-41C4-B266-D9FAF3536B70}" type="pres">
      <dgm:prSet presAssocID="{CFD204B3-5E3A-4E53-BE91-86A4635CE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84694D-BDD4-4FD4-B35B-52FF5F05637B}" type="pres">
      <dgm:prSet presAssocID="{CFD204B3-5E3A-4E53-BE91-86A4635CE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6D7734-5F94-4D20-ABDB-D611D2257942}" type="pres">
      <dgm:prSet presAssocID="{EB6801D6-AB29-4EB1-BFCC-3EDD2235D886}" presName="sp" presStyleCnt="0"/>
      <dgm:spPr/>
    </dgm:pt>
    <dgm:pt modelId="{2415477A-2D80-4D32-9F49-A4E0D05798CC}" type="pres">
      <dgm:prSet presAssocID="{A520D7B8-ABE1-4856-A7B6-9D562F6B552D}" presName="composite" presStyleCnt="0"/>
      <dgm:spPr/>
    </dgm:pt>
    <dgm:pt modelId="{8EDA90D1-6376-4F08-B915-DA25121FB274}" type="pres">
      <dgm:prSet presAssocID="{A520D7B8-ABE1-4856-A7B6-9D562F6B552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0E781E-ABC1-4CD3-8DA7-3ECC83EECD02}" type="pres">
      <dgm:prSet presAssocID="{A520D7B8-ABE1-4856-A7B6-9D562F6B552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98B08F0-F5B5-40FF-BA11-1C650F276867}" type="presOf" srcId="{8CC3B2DE-D980-45AD-90ED-0EFAE3D560C5}" destId="{A48E52DA-5693-4062-AB92-28E6AAF645CA}" srcOrd="0" destOrd="0" presId="urn:microsoft.com/office/officeart/2005/8/layout/chevron2"/>
    <dgm:cxn modelId="{9657A40C-94DD-4F5B-AE13-DA7DA0012BB0}" srcId="{49E20334-4BEB-496F-8875-386B72137CDB}" destId="{1B8D02CF-5958-41CC-B76E-D198FE6445DA}" srcOrd="0" destOrd="0" parTransId="{7B10E514-5CAA-4BCC-B6FB-0EB38A5C6623}" sibTransId="{818A7FA5-C46C-46E6-A7E5-E109D8671384}"/>
    <dgm:cxn modelId="{BDF7A611-7435-4CA9-A80C-B26C45341A61}" type="presOf" srcId="{CFD204B3-5E3A-4E53-BE91-86A4635CEC6C}" destId="{D8931977-347C-41C4-B266-D9FAF3536B70}" srcOrd="0" destOrd="0" presId="urn:microsoft.com/office/officeart/2005/8/layout/chevron2"/>
    <dgm:cxn modelId="{E3A4DBFB-1B15-4603-9110-6A7AD7286020}" srcId="{1B8D02CF-5958-41CC-B76E-D198FE6445DA}" destId="{E64F237C-92FF-49A1-88F2-CC81E39DE41A}" srcOrd="2" destOrd="0" parTransId="{8FD592EC-A41F-47D1-9EE5-BBFF71839845}" sibTransId="{7E68A421-3E8E-4BF0-9CC2-59F57EDBEBEF}"/>
    <dgm:cxn modelId="{C393062B-EA31-40C0-9779-7F37733148CF}" type="presOf" srcId="{AE03FE82-2978-4EBA-982C-D607E3588B62}" destId="{A48E52DA-5693-4062-AB92-28E6AAF645CA}" srcOrd="0" destOrd="1" presId="urn:microsoft.com/office/officeart/2005/8/layout/chevron2"/>
    <dgm:cxn modelId="{90D99EFC-09D5-452A-8E4B-1533E7851C5E}" srcId="{CFD204B3-5E3A-4E53-BE91-86A4635CEC6C}" destId="{33523FEC-2E50-4D5E-956C-2CCCB5D00013}" srcOrd="0" destOrd="0" parTransId="{916A9004-33F1-452D-86BA-A1E65A40657E}" sibTransId="{E54AAB7E-8957-47BE-B56E-5F3AB5ECD226}"/>
    <dgm:cxn modelId="{A67AAB30-0776-4C75-893A-07F3C5CF05B7}" type="presOf" srcId="{13870AA5-3446-455E-8F68-751CEA4F776A}" destId="{0684694D-BDD4-4FD4-B35B-52FF5F05637B}" srcOrd="0" destOrd="1" presId="urn:microsoft.com/office/officeart/2005/8/layout/chevron2"/>
    <dgm:cxn modelId="{6BBDD63C-3D2E-4C54-9C6F-8FD7666CB01E}" type="presOf" srcId="{1B8D02CF-5958-41CC-B76E-D198FE6445DA}" destId="{63B93921-C2FA-4A7E-AE83-86DE32B9E8EE}" srcOrd="0" destOrd="0" presId="urn:microsoft.com/office/officeart/2005/8/layout/chevron2"/>
    <dgm:cxn modelId="{8359ACB0-33A6-43DE-A687-ECA75AE6C480}" type="presOf" srcId="{33523FEC-2E50-4D5E-956C-2CCCB5D00013}" destId="{0684694D-BDD4-4FD4-B35B-52FF5F05637B}" srcOrd="0" destOrd="0" presId="urn:microsoft.com/office/officeart/2005/8/layout/chevron2"/>
    <dgm:cxn modelId="{0488B9F9-9491-4188-8CC2-25909771C50F}" type="presOf" srcId="{49E20334-4BEB-496F-8875-386B72137CDB}" destId="{6F9FD637-8CDA-4E84-968C-41FFFC6244C5}" srcOrd="0" destOrd="0" presId="urn:microsoft.com/office/officeart/2005/8/layout/chevron2"/>
    <dgm:cxn modelId="{838494B6-BE87-4036-AAB2-1D5DCB6F4E33}" type="presOf" srcId="{1EBF2BE3-5C91-4CAB-89E3-4A87B3840D18}" destId="{A60E781E-ABC1-4CD3-8DA7-3ECC83EECD02}" srcOrd="0" destOrd="1" presId="urn:microsoft.com/office/officeart/2005/8/layout/chevron2"/>
    <dgm:cxn modelId="{C32CBB95-512F-4D24-A075-131413C38C27}" srcId="{49E20334-4BEB-496F-8875-386B72137CDB}" destId="{CFD204B3-5E3A-4E53-BE91-86A4635CEC6C}" srcOrd="1" destOrd="0" parTransId="{C937F458-B0EA-45D4-AD70-C77FCCADDDA7}" sibTransId="{EB6801D6-AB29-4EB1-BFCC-3EDD2235D886}"/>
    <dgm:cxn modelId="{5ECB13D6-2498-47D0-A009-2EBD89768546}" srcId="{A520D7B8-ABE1-4856-A7B6-9D562F6B552D}" destId="{949FED3E-1832-4058-A536-B9F29EE9DDDD}" srcOrd="0" destOrd="0" parTransId="{AC1D7702-F76F-42C8-9429-A5BFE928F0B9}" sibTransId="{015A6F8D-D469-48AD-B3B7-5688A259EF1E}"/>
    <dgm:cxn modelId="{4F435B86-B6FE-4E31-BFC8-87A754AB8024}" type="presOf" srcId="{7F7C450B-B810-4164-997A-CB2C9ED800A3}" destId="{A60E781E-ABC1-4CD3-8DA7-3ECC83EECD02}" srcOrd="0" destOrd="2" presId="urn:microsoft.com/office/officeart/2005/8/layout/chevron2"/>
    <dgm:cxn modelId="{4D4F4CB8-13E1-4408-96A9-9C4E6B4AD087}" srcId="{49E20334-4BEB-496F-8875-386B72137CDB}" destId="{A520D7B8-ABE1-4856-A7B6-9D562F6B552D}" srcOrd="2" destOrd="0" parTransId="{B89CA637-1DF9-4D0E-9446-125EB147773F}" sibTransId="{B3550F9B-0E69-42AD-94E3-02CE8DAAE014}"/>
    <dgm:cxn modelId="{2DAA633B-DA8C-4E06-BC54-3A456BEE2CFD}" srcId="{1B8D02CF-5958-41CC-B76E-D198FE6445DA}" destId="{8CC3B2DE-D980-45AD-90ED-0EFAE3D560C5}" srcOrd="0" destOrd="0" parTransId="{65652E6F-1C77-449C-948C-CE47A659B710}" sibTransId="{BA106C20-09E2-4571-A052-01C70E18C0FA}"/>
    <dgm:cxn modelId="{DB318B26-7074-41D7-A329-E6BB94C3B8D6}" type="presOf" srcId="{E64F237C-92FF-49A1-88F2-CC81E39DE41A}" destId="{A48E52DA-5693-4062-AB92-28E6AAF645CA}" srcOrd="0" destOrd="2" presId="urn:microsoft.com/office/officeart/2005/8/layout/chevron2"/>
    <dgm:cxn modelId="{A7FB72BE-136D-46AF-916A-ADC8E49FFF89}" type="presOf" srcId="{949FED3E-1832-4058-A536-B9F29EE9DDDD}" destId="{A60E781E-ABC1-4CD3-8DA7-3ECC83EECD02}" srcOrd="0" destOrd="0" presId="urn:microsoft.com/office/officeart/2005/8/layout/chevron2"/>
    <dgm:cxn modelId="{A3461BCD-1F52-49E5-B419-E6456717A431}" srcId="{A520D7B8-ABE1-4856-A7B6-9D562F6B552D}" destId="{1EBF2BE3-5C91-4CAB-89E3-4A87B3840D18}" srcOrd="1" destOrd="0" parTransId="{3E29EBEC-CE41-4066-8FC8-04D0B3DEF772}" sibTransId="{5C65BFEB-75C3-4862-B555-9ECA91708223}"/>
    <dgm:cxn modelId="{46E1D42E-7985-4EC3-A519-120FDFAFFEAF}" type="presOf" srcId="{A520D7B8-ABE1-4856-A7B6-9D562F6B552D}" destId="{8EDA90D1-6376-4F08-B915-DA25121FB274}" srcOrd="0" destOrd="0" presId="urn:microsoft.com/office/officeart/2005/8/layout/chevron2"/>
    <dgm:cxn modelId="{0A25DDF1-8163-4F3A-8621-10150748DDAF}" srcId="{1B8D02CF-5958-41CC-B76E-D198FE6445DA}" destId="{AE03FE82-2978-4EBA-982C-D607E3588B62}" srcOrd="1" destOrd="0" parTransId="{F4998427-46AD-49D2-AAE3-A2D8FE8F6D65}" sibTransId="{DA451D3D-5F8E-4930-9290-121EFD2497F9}"/>
    <dgm:cxn modelId="{6957E430-D777-42C9-807F-A73F10837463}" srcId="{CFD204B3-5E3A-4E53-BE91-86A4635CEC6C}" destId="{13870AA5-3446-455E-8F68-751CEA4F776A}" srcOrd="1" destOrd="0" parTransId="{E9C7083A-8DF0-4712-9772-9C4FD5327351}" sibTransId="{CB43B223-C47D-4280-82D8-1715358FE832}"/>
    <dgm:cxn modelId="{DEAAFD28-B4C8-4FCB-8F09-2F8A6AA07CC9}" srcId="{A520D7B8-ABE1-4856-A7B6-9D562F6B552D}" destId="{7F7C450B-B810-4164-997A-CB2C9ED800A3}" srcOrd="2" destOrd="0" parTransId="{9CB2471E-71B3-46C0-9772-E26ADD4F86C9}" sibTransId="{907B7180-E063-4BEF-8376-4BA5DA46A07B}"/>
    <dgm:cxn modelId="{609C2317-D8DB-41D5-B652-D45A81EA253F}" type="presParOf" srcId="{6F9FD637-8CDA-4E84-968C-41FFFC6244C5}" destId="{6AD1DF58-09E9-443C-A619-58F2A8A1F31B}" srcOrd="0" destOrd="0" presId="urn:microsoft.com/office/officeart/2005/8/layout/chevron2"/>
    <dgm:cxn modelId="{454A121E-1CE9-480D-909B-FB6D096DB6D4}" type="presParOf" srcId="{6AD1DF58-09E9-443C-A619-58F2A8A1F31B}" destId="{63B93921-C2FA-4A7E-AE83-86DE32B9E8EE}" srcOrd="0" destOrd="0" presId="urn:microsoft.com/office/officeart/2005/8/layout/chevron2"/>
    <dgm:cxn modelId="{22BB6A6F-BDF9-4C47-8900-518FDFA650EE}" type="presParOf" srcId="{6AD1DF58-09E9-443C-A619-58F2A8A1F31B}" destId="{A48E52DA-5693-4062-AB92-28E6AAF645CA}" srcOrd="1" destOrd="0" presId="urn:microsoft.com/office/officeart/2005/8/layout/chevron2"/>
    <dgm:cxn modelId="{2B8BD386-9789-4872-B5D2-2BB8D97298FC}" type="presParOf" srcId="{6F9FD637-8CDA-4E84-968C-41FFFC6244C5}" destId="{FAB8E86F-C489-424C-9B1D-303E20BC96D2}" srcOrd="1" destOrd="0" presId="urn:microsoft.com/office/officeart/2005/8/layout/chevron2"/>
    <dgm:cxn modelId="{1B015A88-95D6-4BF3-9BF7-BA0DBCCD03E0}" type="presParOf" srcId="{6F9FD637-8CDA-4E84-968C-41FFFC6244C5}" destId="{4B31603C-907B-4AAD-A955-033B25C2CC17}" srcOrd="2" destOrd="0" presId="urn:microsoft.com/office/officeart/2005/8/layout/chevron2"/>
    <dgm:cxn modelId="{4D93D843-7FF9-43B6-9E80-6EA674A92F4E}" type="presParOf" srcId="{4B31603C-907B-4AAD-A955-033B25C2CC17}" destId="{D8931977-347C-41C4-B266-D9FAF3536B70}" srcOrd="0" destOrd="0" presId="urn:microsoft.com/office/officeart/2005/8/layout/chevron2"/>
    <dgm:cxn modelId="{27CE1EB7-B9B4-4780-A6FB-42E990CE666B}" type="presParOf" srcId="{4B31603C-907B-4AAD-A955-033B25C2CC17}" destId="{0684694D-BDD4-4FD4-B35B-52FF5F05637B}" srcOrd="1" destOrd="0" presId="urn:microsoft.com/office/officeart/2005/8/layout/chevron2"/>
    <dgm:cxn modelId="{91F239C5-6327-48A4-BC7A-C4589A30AE23}" type="presParOf" srcId="{6F9FD637-8CDA-4E84-968C-41FFFC6244C5}" destId="{EB6D7734-5F94-4D20-ABDB-D611D2257942}" srcOrd="3" destOrd="0" presId="urn:microsoft.com/office/officeart/2005/8/layout/chevron2"/>
    <dgm:cxn modelId="{D56F8D8D-6671-43CE-9122-6550C357F6DF}" type="presParOf" srcId="{6F9FD637-8CDA-4E84-968C-41FFFC6244C5}" destId="{2415477A-2D80-4D32-9F49-A4E0D05798CC}" srcOrd="4" destOrd="0" presId="urn:microsoft.com/office/officeart/2005/8/layout/chevron2"/>
    <dgm:cxn modelId="{75C19E9C-EE06-4E80-BAD5-699AD8B2CBE7}" type="presParOf" srcId="{2415477A-2D80-4D32-9F49-A4E0D05798CC}" destId="{8EDA90D1-6376-4F08-B915-DA25121FB274}" srcOrd="0" destOrd="0" presId="urn:microsoft.com/office/officeart/2005/8/layout/chevron2"/>
    <dgm:cxn modelId="{0CBF45BE-D75F-46B5-A06F-DF1FCEF41B81}" type="presParOf" srcId="{2415477A-2D80-4D32-9F49-A4E0D05798CC}" destId="{A60E781E-ABC1-4CD3-8DA7-3ECC83EECD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4607FF-7840-4C66-B959-0A6B458813AA}">
      <dsp:nvSpPr>
        <dsp:cNvPr id="0" name=""/>
        <dsp:cNvSpPr/>
      </dsp:nvSpPr>
      <dsp:spPr>
        <a:xfrm>
          <a:off x="0" y="0"/>
          <a:ext cx="8686800" cy="12651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083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Миколаївський обласний інститут </a:t>
          </a:r>
          <a:endParaRPr lang="uk-UA" sz="2500" b="1" kern="1200" dirty="0">
            <a:solidFill>
              <a:schemeClr val="accent3">
                <a:lumMod val="40000"/>
                <a:lumOff val="60000"/>
              </a:schemeClr>
            </a:solidFill>
          </a:endParaRPr>
        </a:p>
      </dsp:txBody>
      <dsp:txXfrm>
        <a:off x="0" y="0"/>
        <a:ext cx="8686800" cy="1265129"/>
      </dsp:txXfrm>
    </dsp:sp>
    <dsp:sp modelId="{90479BE7-DF04-4938-9BDF-91E00D0A2183}">
      <dsp:nvSpPr>
        <dsp:cNvPr id="0" name=""/>
        <dsp:cNvSpPr/>
      </dsp:nvSpPr>
      <dsp:spPr>
        <a:xfrm>
          <a:off x="0" y="1018766"/>
          <a:ext cx="2675534" cy="265627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 dirty="0"/>
        </a:p>
      </dsp:txBody>
      <dsp:txXfrm>
        <a:off x="0" y="1018766"/>
        <a:ext cx="2675534" cy="2656273"/>
      </dsp:txXfrm>
    </dsp:sp>
    <dsp:sp modelId="{64A061AE-6B10-4800-B0A4-F48346DDC75A}">
      <dsp:nvSpPr>
        <dsp:cNvPr id="0" name=""/>
        <dsp:cNvSpPr/>
      </dsp:nvSpPr>
      <dsp:spPr>
        <a:xfrm>
          <a:off x="2675534" y="574463"/>
          <a:ext cx="6011265" cy="12651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083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післядипломної педагогічної</a:t>
          </a:r>
          <a:endParaRPr lang="uk-UA" sz="2500" b="1" kern="1200" dirty="0">
            <a:solidFill>
              <a:schemeClr val="accent3">
                <a:lumMod val="40000"/>
                <a:lumOff val="60000"/>
              </a:schemeClr>
            </a:solidFill>
          </a:endParaRPr>
        </a:p>
      </dsp:txBody>
      <dsp:txXfrm>
        <a:off x="2675534" y="574463"/>
        <a:ext cx="6011265" cy="1265129"/>
      </dsp:txXfrm>
    </dsp:sp>
    <dsp:sp modelId="{E221B4CC-3ABC-4447-B95D-D29EE088CB41}">
      <dsp:nvSpPr>
        <dsp:cNvPr id="0" name=""/>
        <dsp:cNvSpPr/>
      </dsp:nvSpPr>
      <dsp:spPr>
        <a:xfrm>
          <a:off x="2675534" y="1550060"/>
          <a:ext cx="2675534" cy="243710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 dirty="0"/>
        </a:p>
      </dsp:txBody>
      <dsp:txXfrm>
        <a:off x="2675534" y="1550060"/>
        <a:ext cx="2675534" cy="2437104"/>
      </dsp:txXfrm>
    </dsp:sp>
    <dsp:sp modelId="{6FE53560-ABAB-4E2F-8F00-282D19ADC0EF}">
      <dsp:nvSpPr>
        <dsp:cNvPr id="0" name=""/>
        <dsp:cNvSpPr/>
      </dsp:nvSpPr>
      <dsp:spPr>
        <a:xfrm>
          <a:off x="5328585" y="1008116"/>
          <a:ext cx="3335731" cy="12651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083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освіти</a:t>
          </a:r>
          <a:endParaRPr lang="uk-UA" sz="2500" b="1" kern="1200" dirty="0">
            <a:solidFill>
              <a:schemeClr val="accent3">
                <a:lumMod val="40000"/>
                <a:lumOff val="60000"/>
              </a:schemeClr>
            </a:solidFill>
          </a:endParaRPr>
        </a:p>
      </dsp:txBody>
      <dsp:txXfrm>
        <a:off x="5328585" y="1008116"/>
        <a:ext cx="3335731" cy="1265129"/>
      </dsp:txXfrm>
    </dsp:sp>
    <dsp:sp modelId="{0E410FDB-D480-45F2-8F53-AB6F0174D506}">
      <dsp:nvSpPr>
        <dsp:cNvPr id="0" name=""/>
        <dsp:cNvSpPr/>
      </dsp:nvSpPr>
      <dsp:spPr>
        <a:xfrm>
          <a:off x="5351068" y="1971770"/>
          <a:ext cx="2675534" cy="240143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 dirty="0"/>
        </a:p>
      </dsp:txBody>
      <dsp:txXfrm>
        <a:off x="5351068" y="1971770"/>
        <a:ext cx="2675534" cy="24014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3873FC-D17B-4750-B1CE-816857E3BB85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C9D0D2-FC24-4E83-851A-029241C23F0B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Бути прикладом для дітей</a:t>
          </a:r>
          <a:endParaRPr lang="uk-UA" sz="2500" kern="1200" dirty="0"/>
        </a:p>
      </dsp:txBody>
      <dsp:txXfrm>
        <a:off x="2743199" y="408582"/>
        <a:ext cx="2641600" cy="962025"/>
      </dsp:txXfrm>
    </dsp:sp>
    <dsp:sp modelId="{A1A9804D-D2F2-4FA8-B2B8-C39AAD14D78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419958"/>
              <a:satOff val="-11217"/>
              <a:lumOff val="-2647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Займатися самоосвітою</a:t>
          </a:r>
          <a:endParaRPr lang="uk-UA" sz="2500" kern="1200" dirty="0"/>
        </a:p>
      </dsp:txBody>
      <dsp:txXfrm>
        <a:off x="2743199" y="1490860"/>
        <a:ext cx="2641600" cy="962025"/>
      </dsp:txXfrm>
    </dsp:sp>
    <dsp:sp modelId="{58F48A81-E1A6-4432-9244-14349DE099ED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839916"/>
              <a:satOff val="-22434"/>
              <a:lumOff val="-5294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Ділитися з дітьми своїм досвідом</a:t>
          </a:r>
          <a:endParaRPr lang="uk-UA" sz="2500" kern="1200" dirty="0"/>
        </a:p>
      </dsp:txBody>
      <dsp:txXfrm>
        <a:off x="2743199" y="2573139"/>
        <a:ext cx="2641600" cy="9620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7E3514-6579-40C2-8DF2-345796DE541F}">
      <dsp:nvSpPr>
        <dsp:cNvPr id="0" name=""/>
        <dsp:cNvSpPr/>
      </dsp:nvSpPr>
      <dsp:spPr>
        <a:xfrm>
          <a:off x="0" y="1462968"/>
          <a:ext cx="842493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46E47-8467-4C21-83DA-F58ACF28D2B1}">
      <dsp:nvSpPr>
        <dsp:cNvPr id="0" name=""/>
        <dsp:cNvSpPr/>
      </dsp:nvSpPr>
      <dsp:spPr>
        <a:xfrm>
          <a:off x="360041" y="256285"/>
          <a:ext cx="6349657" cy="173516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Особистісно-орієнтоване навчання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Створення ситуації вибору і успіху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Організація співпраці здобувачів освіти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Актуалізація досвіду здобувачів освіти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/>
        </a:p>
      </dsp:txBody>
      <dsp:txXfrm>
        <a:off x="360041" y="256285"/>
        <a:ext cx="6349657" cy="1735167"/>
      </dsp:txXfrm>
    </dsp:sp>
    <dsp:sp modelId="{2C82FD14-BB51-412C-86E5-57F5B9105781}">
      <dsp:nvSpPr>
        <dsp:cNvPr id="0" name=""/>
        <dsp:cNvSpPr/>
      </dsp:nvSpPr>
      <dsp:spPr>
        <a:xfrm>
          <a:off x="0" y="3536999"/>
          <a:ext cx="842493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DF3A4-1F34-4319-A633-0B692E938E0D}">
      <dsp:nvSpPr>
        <dsp:cNvPr id="0" name=""/>
        <dsp:cNvSpPr/>
      </dsp:nvSpPr>
      <dsp:spPr>
        <a:xfrm>
          <a:off x="420835" y="2074968"/>
          <a:ext cx="6250500" cy="175723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Використання інтерактивних технологій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Створення </a:t>
          </a:r>
          <a:r>
            <a:rPr lang="uk-UA" sz="2000" kern="1200" dirty="0" err="1" smtClean="0"/>
            <a:t>призентацій</a:t>
          </a:r>
          <a:endParaRPr lang="uk-UA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Використання </a:t>
          </a:r>
          <a:r>
            <a:rPr lang="uk-UA" sz="2000" kern="1200" dirty="0" err="1" smtClean="0"/>
            <a:t>мультімедійних</a:t>
          </a:r>
          <a:r>
            <a:rPr lang="uk-UA" sz="2000" kern="1200" dirty="0" smtClean="0"/>
            <a:t> засобів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/>
        </a:p>
      </dsp:txBody>
      <dsp:txXfrm>
        <a:off x="420835" y="2074968"/>
        <a:ext cx="6250500" cy="175723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B93921-C2FA-4A7E-AE83-86DE32B9E8EE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Методична робота</a:t>
          </a:r>
          <a:endParaRPr lang="uk-UA" sz="1300" kern="1200" dirty="0"/>
        </a:p>
      </dsp:txBody>
      <dsp:txXfrm rot="5400000">
        <a:off x="-222646" y="223826"/>
        <a:ext cx="1484312" cy="1039018"/>
      </dsp:txXfrm>
    </dsp:sp>
    <dsp:sp modelId="{A48E52DA-5693-4062-AB92-28E6AAF645CA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Розробка уроків, самоосвіта 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Виступи на семінарах, педрадах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Робота в методичному об'єднанні вчителів початкових  класів</a:t>
          </a:r>
          <a:endParaRPr lang="uk-UA" sz="1500" kern="1200" dirty="0"/>
        </a:p>
      </dsp:txBody>
      <dsp:txXfrm rot="5400000">
        <a:off x="3085107" y="-2044909"/>
        <a:ext cx="964803" cy="5056981"/>
      </dsp:txXfrm>
    </dsp:sp>
    <dsp:sp modelId="{D8931977-347C-41C4-B266-D9FAF3536B70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Навчальна робота</a:t>
          </a:r>
          <a:endParaRPr lang="uk-UA" sz="1300" kern="1200" dirty="0"/>
        </a:p>
      </dsp:txBody>
      <dsp:txXfrm rot="5400000">
        <a:off x="-222646" y="1512490"/>
        <a:ext cx="1484312" cy="1039018"/>
      </dsp:txXfrm>
    </dsp:sp>
    <dsp:sp modelId="{0684694D-BDD4-4FD4-B35B-52FF5F05637B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Підготовка традиційних уроків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Підготовка уроків з використанням інтерактивних технологій</a:t>
          </a:r>
          <a:endParaRPr lang="uk-UA" sz="1500" kern="1200" dirty="0"/>
        </a:p>
      </dsp:txBody>
      <dsp:txXfrm rot="5400000">
        <a:off x="3085107" y="-756245"/>
        <a:ext cx="964803" cy="5056981"/>
      </dsp:txXfrm>
    </dsp:sp>
    <dsp:sp modelId="{8EDA90D1-6376-4F08-B915-DA25121FB27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Позакласна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робота</a:t>
          </a:r>
          <a:endParaRPr lang="uk-UA" sz="1300" kern="1200" dirty="0"/>
        </a:p>
      </dsp:txBody>
      <dsp:txXfrm rot="5400000">
        <a:off x="-222646" y="2801154"/>
        <a:ext cx="1484312" cy="1039018"/>
      </dsp:txXfrm>
    </dsp:sp>
    <dsp:sp modelId="{A60E781E-ABC1-4CD3-8DA7-3ECC83EECD02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Робота з батьками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Робота з дітьми на інклюзивній формі навчання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Індивідуальна робота з дітьми</a:t>
          </a:r>
          <a:endParaRPr lang="uk-UA" sz="1500" kern="1200" dirty="0"/>
        </a:p>
      </dsp:txBody>
      <dsp:txXfrm rot="5400000">
        <a:off x="3085107" y="532418"/>
        <a:ext cx="964803" cy="5056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4741E-5A3B-4C1A-9C1B-09DB1C69A132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0281-C05D-47B5-B717-B2EAF5A93E3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095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70281-C05D-47B5-B717-B2EAF5A93E36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4900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F311-FD45-4555-8641-C212D9E166D4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C1765E-3F38-46E7-BD4C-7D1D1C6FCD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F311-FD45-4555-8641-C212D9E166D4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65E-3F38-46E7-BD4C-7D1D1C6FCD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F311-FD45-4555-8641-C212D9E166D4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65E-3F38-46E7-BD4C-7D1D1C6FCD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F311-FD45-4555-8641-C212D9E166D4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C1765E-3F38-46E7-BD4C-7D1D1C6FCD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F311-FD45-4555-8641-C212D9E166D4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65E-3F38-46E7-BD4C-7D1D1C6FCD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F311-FD45-4555-8641-C212D9E166D4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65E-3F38-46E7-BD4C-7D1D1C6FCD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F311-FD45-4555-8641-C212D9E166D4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C1765E-3F38-46E7-BD4C-7D1D1C6FCD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F311-FD45-4555-8641-C212D9E166D4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65E-3F38-46E7-BD4C-7D1D1C6FCD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F311-FD45-4555-8641-C212D9E166D4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65E-3F38-46E7-BD4C-7D1D1C6FCD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F311-FD45-4555-8641-C212D9E166D4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65E-3F38-46E7-BD4C-7D1D1C6FCD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F311-FD45-4555-8641-C212D9E166D4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65E-3F38-46E7-BD4C-7D1D1C6FCD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7FF311-FD45-4555-8641-C212D9E166D4}" type="datetimeFigureOut">
              <a:rPr lang="uk-UA" smtClean="0"/>
              <a:pPr/>
              <a:t>30.03.2021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C1765E-3F38-46E7-BD4C-7D1D1C6FCD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05065"/>
            <a:ext cx="8458200" cy="1368151"/>
          </a:xfrm>
        </p:spPr>
        <p:txBody>
          <a:bodyPr/>
          <a:lstStyle/>
          <a:p>
            <a:r>
              <a:rPr lang="uk-UA" dirty="0" smtClean="0"/>
              <a:t>Вчителя початкових класів</a:t>
            </a:r>
            <a:br>
              <a:rPr lang="uk-UA" dirty="0" smtClean="0"/>
            </a:br>
            <a:r>
              <a:rPr lang="uk-UA" dirty="0" err="1" smtClean="0"/>
              <a:t>Воскресенської</a:t>
            </a:r>
            <a:r>
              <a:rPr lang="uk-UA" dirty="0" smtClean="0"/>
              <a:t> ЗОШ І-ІІІ ступенів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458200" cy="914400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uk-UA" sz="4400" dirty="0" smtClean="0"/>
              <a:t>                                    </a:t>
            </a:r>
            <a:r>
              <a:rPr lang="uk-UA" sz="6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Портфоліо</a:t>
            </a:r>
            <a:endParaRPr lang="uk-UA" sz="6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0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Навчальна робота</a:t>
            </a:r>
            <a:endParaRPr lang="uk-UA" dirty="0"/>
          </a:p>
        </p:txBody>
      </p:sp>
      <p:pic>
        <p:nvPicPr>
          <p:cNvPr id="1026" name="Picture 2" descr="C:\Users\user\Downloads\8CC90700-87A3-4969-86A7-3703270D23B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0058">
            <a:off x="697541" y="1647233"/>
            <a:ext cx="2160240" cy="253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39A95ED3-BD30-4E54-8F94-CB5E58CC15C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80425">
            <a:off x="6180783" y="1744008"/>
            <a:ext cx="2664296" cy="22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12567845-3DB7-4A2D-A9D5-87D11E115F5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440" y="1340767"/>
            <a:ext cx="2687158" cy="233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4223136A-B1EE-496A-B8ED-2BB2789B28C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79406">
            <a:off x="1625192" y="4212499"/>
            <a:ext cx="2390856" cy="238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wnloads\0828BFB9-D031-4B8A-A66E-2064F627A4C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6406">
            <a:off x="4990399" y="4308109"/>
            <a:ext cx="2712282" cy="222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13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Позакласна робота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5273">
            <a:off x="6364655" y="1391155"/>
            <a:ext cx="2307767" cy="2227271"/>
          </a:xfrm>
        </p:spPr>
      </p:pic>
      <p:pic>
        <p:nvPicPr>
          <p:cNvPr id="2050" name="Picture 2" descr="C:\Users\user\Downloads\D4FEA681-6B99-45EE-B7BB-AB7CFC51DBF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37241">
            <a:off x="513365" y="1489120"/>
            <a:ext cx="2080551" cy="21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AF86EBDB-10F5-4993-BD2D-D7C6CA42610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9717">
            <a:off x="852920" y="3825604"/>
            <a:ext cx="2448272" cy="178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ownloads\294F4089-0430-4B22-8468-BE62DBF481E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26642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ownloads\F2CFBB73-4C4C-446E-8EA5-D0724CB34F0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1998">
            <a:off x="6228184" y="3912810"/>
            <a:ext cx="2304256" cy="185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\Downloads\CB41C699-68DE-43F8-8636-96DC44F08DBE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994" y="4823548"/>
            <a:ext cx="2647791" cy="17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70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Позакласна робота</a:t>
            </a:r>
            <a:endParaRPr lang="uk-UA" dirty="0"/>
          </a:p>
        </p:txBody>
      </p:sp>
      <p:pic>
        <p:nvPicPr>
          <p:cNvPr id="3080" name="Picture 8" descr="C:\Users\user\Downloads\507BCE86-AEF7-4271-8FED-BD8F7360C97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302885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ownloads\A339BD8F-21C3-4871-9333-9C48700D755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302433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user\Downloads\109A3DC2-2498-4F82-BACE-AAF4D265729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94284"/>
            <a:ext cx="2808312" cy="18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user\Downloads\7A9216F0-0B14-4929-89C6-AD81E10C0BC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273630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798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Рецепт </a:t>
            </a:r>
            <a:r>
              <a:rPr lang="ru-RU" dirty="0" err="1" smtClean="0"/>
              <a:t>вчительського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8064896" cy="44012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Візьміть чашу терпіння, влийте туди повне серце любові, киньте туди дві пригорщі щедрості, хлюпніть гумору, посипте добротою, додайте якнайбільше віри. Усе це добро перемішайте, з'єднайте з усім Вашим життям – і будьте щасливі! </a:t>
            </a:r>
            <a:endParaRPr lang="uk-UA" sz="4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7848872" cy="378565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Я торкаюсь до майбутнього! </a:t>
            </a:r>
          </a:p>
          <a:p>
            <a:pPr algn="ctr"/>
            <a:r>
              <a:rPr lang="uk-UA" sz="8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Я вчу !</a:t>
            </a:r>
            <a:endParaRPr lang="uk-UA" sz="80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41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05678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7030A0"/>
                </a:solidFill>
              </a:rPr>
              <a:t>Захарова Олена Миколаївна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340768"/>
            <a:ext cx="56166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Дата народження: 27 травня 1987 року</a:t>
            </a:r>
          </a:p>
          <a:p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Освіта:  КВНЗ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Новобузький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педагогічний коледж 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Спеціальність: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Початкове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навчання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Миколаївський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національний університет імені </a:t>
            </a:r>
          </a:p>
          <a:p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В.О. Сухомлинського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Спеціальність: філолог, вчитель української мови і літератури та зарубіжної літератури</a:t>
            </a:r>
          </a:p>
          <a:p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Педагогічний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стаж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: 10 років</a:t>
            </a:r>
          </a:p>
          <a:p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Курси підвищення кваліфікації: 2018 року</a:t>
            </a:r>
          </a:p>
          <a:p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Кваліфікація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І категорія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Тема самоосвіти: Розвиток пізнавальної активності молодших школярів, як один із аспектів реалізації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компетентністно-орієнтованого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підходу на уроках.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ownloads\27C18B21-C070-44CA-BE9E-BD3ED039460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8"/>
            <a:ext cx="2736304" cy="30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92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124744"/>
            <a:ext cx="2520280" cy="4172135"/>
          </a:xfrm>
        </p:spPr>
      </p:pic>
      <p:pic>
        <p:nvPicPr>
          <p:cNvPr id="2051" name="Picture 3" descr="C:\Users\user\Pictures\1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2592288" cy="41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Pictures\7FD64E77-94F2-4DF5-93B6-A581E93F0CE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8089"/>
            <a:ext cx="3168596" cy="18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46936182-28D8-472E-9C50-5807F16A1BDB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168596" cy="222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58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Підвищення кваліфікації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14778663"/>
              </p:ext>
            </p:extLst>
          </p:nvPr>
        </p:nvGraphicFramePr>
        <p:xfrm>
          <a:off x="323528" y="1556792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472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249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88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Тема  над якою працюю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97675"/>
            <a:ext cx="7272808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 пізнавальної активності молодших школярів, як один із аспектів реалізації </a:t>
            </a:r>
            <a:r>
              <a:rPr lang="uk-UA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компетентністно-орієнтованого</a:t>
            </a:r>
            <a:r>
              <a:rPr lang="uk-UA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підходу на уроках.</a:t>
            </a:r>
          </a:p>
        </p:txBody>
      </p:sp>
    </p:spTree>
    <p:extLst>
      <p:ext uri="{BB962C8B-B14F-4D97-AF65-F5344CB8AC3E}">
        <p14:creationId xmlns:p14="http://schemas.microsoft.com/office/powerpoint/2010/main" xmlns="" val="39255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Майстерність вчителя</a:t>
            </a:r>
            <a:endParaRPr lang="uk-UA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9150416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535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 роботи вчителя</a:t>
            </a:r>
            <a:endParaRPr lang="uk-UA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124094028"/>
              </p:ext>
            </p:extLst>
          </p:nvPr>
        </p:nvGraphicFramePr>
        <p:xfrm>
          <a:off x="395536" y="1397000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638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Напрямки роботи </a:t>
            </a:r>
            <a:endParaRPr 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764599060"/>
              </p:ext>
            </p:extLst>
          </p:nvPr>
        </p:nvGraphicFramePr>
        <p:xfrm>
          <a:off x="1475656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336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757</TotalTime>
  <Words>253</Words>
  <Application>Microsoft Office PowerPoint</Application>
  <PresentationFormat>Экран (4:3)</PresentationFormat>
  <Paragraphs>62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Вчителя початкових класів Воскресенської ЗОШ І-ІІІ ступенів</vt:lpstr>
      <vt:lpstr>Слайд 2</vt:lpstr>
      <vt:lpstr>Освіта</vt:lpstr>
      <vt:lpstr>Підвищення кваліфікації</vt:lpstr>
      <vt:lpstr>Слайд 5</vt:lpstr>
      <vt:lpstr>Тема  над якою працюю</vt:lpstr>
      <vt:lpstr>Майстерність вчителя</vt:lpstr>
      <vt:lpstr>Методи  роботи вчителя</vt:lpstr>
      <vt:lpstr>Напрямки роботи </vt:lpstr>
      <vt:lpstr>Навчальна робота</vt:lpstr>
      <vt:lpstr>Позакласна робота</vt:lpstr>
      <vt:lpstr>Позакласна робота</vt:lpstr>
      <vt:lpstr>Рецепт вчительського щастя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Вчителя початкових класов</dc:title>
  <dc:creator>user</dc:creator>
  <cp:lastModifiedBy>Учитель</cp:lastModifiedBy>
  <cp:revision>36</cp:revision>
  <dcterms:created xsi:type="dcterms:W3CDTF">2021-03-26T18:17:00Z</dcterms:created>
  <dcterms:modified xsi:type="dcterms:W3CDTF">2021-03-30T07:00:49Z</dcterms:modified>
</cp:coreProperties>
</file>