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8" r:id="rId4"/>
    <p:sldId id="259" r:id="rId5"/>
    <p:sldId id="260" r:id="rId6"/>
    <p:sldId id="261" r:id="rId7"/>
    <p:sldId id="289" r:id="rId8"/>
    <p:sldId id="262" r:id="rId9"/>
    <p:sldId id="264" r:id="rId10"/>
    <p:sldId id="267" r:id="rId11"/>
    <p:sldId id="269" r:id="rId12"/>
    <p:sldId id="270" r:id="rId13"/>
    <p:sldId id="271" r:id="rId14"/>
    <p:sldId id="272" r:id="rId15"/>
    <p:sldId id="275" r:id="rId16"/>
    <p:sldId id="273" r:id="rId17"/>
    <p:sldId id="276" r:id="rId18"/>
    <p:sldId id="278" r:id="rId19"/>
    <p:sldId id="281" r:id="rId20"/>
    <p:sldId id="279" r:id="rId21"/>
    <p:sldId id="291" r:id="rId22"/>
    <p:sldId id="290" r:id="rId23"/>
    <p:sldId id="292" r:id="rId24"/>
    <p:sldId id="293" r:id="rId25"/>
    <p:sldId id="294" r:id="rId26"/>
    <p:sldId id="295" r:id="rId27"/>
    <p:sldId id="296" r:id="rId28"/>
    <p:sldId id="297" r:id="rId29"/>
    <p:sldId id="310" r:id="rId30"/>
    <p:sldId id="299" r:id="rId3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3806"/>
    <a:srgbClr val="3B1C03"/>
    <a:srgbClr val="000099"/>
    <a:srgbClr val="3F863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4" autoAdjust="0"/>
    <p:restoredTop sz="94660"/>
  </p:normalViewPr>
  <p:slideViewPr>
    <p:cSldViewPr>
      <p:cViewPr varScale="1">
        <p:scale>
          <a:sx n="68" d="100"/>
          <a:sy n="68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7EF5C0-6D99-4A21-8470-4B256324DEBD}" type="doc">
      <dgm:prSet loTypeId="urn:microsoft.com/office/officeart/2005/8/layout/chevron2" loCatId="list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9A636DE-78E4-4F49-89CE-4CC866F7F085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2060"/>
              </a:solidFill>
              <a:latin typeface="Georgia" pitchFamily="18" charset="0"/>
            </a:rPr>
            <a:t>З</a:t>
          </a:r>
          <a:r>
            <a:rPr lang="ru-RU" sz="2000" b="1" dirty="0" err="1" smtClean="0">
              <a:solidFill>
                <a:srgbClr val="002060"/>
              </a:solidFill>
              <a:latin typeface="Georgia" pitchFamily="18" charset="0"/>
            </a:rPr>
            <a:t>няти</a:t>
          </a:r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 </a:t>
          </a:r>
          <a:r>
            <a:rPr lang="ru-RU" sz="2000" b="1" dirty="0" err="1" smtClean="0">
              <a:solidFill>
                <a:srgbClr val="002060"/>
              </a:solidFill>
              <a:latin typeface="Georgia" pitchFamily="18" charset="0"/>
            </a:rPr>
            <a:t>психічне</a:t>
          </a:r>
          <a:r>
            <a:rPr lang="ru-RU" sz="2000" b="1" dirty="0" smtClean="0">
              <a:solidFill>
                <a:srgbClr val="002060"/>
              </a:solidFill>
              <a:latin typeface="Georgia" pitchFamily="18" charset="0"/>
            </a:rPr>
            <a:t> </a:t>
          </a:r>
          <a:r>
            <a:rPr lang="ru-RU" sz="2000" b="1" dirty="0" err="1" smtClean="0">
              <a:solidFill>
                <a:srgbClr val="002060"/>
              </a:solidFill>
              <a:latin typeface="Georgia" pitchFamily="18" charset="0"/>
            </a:rPr>
            <a:t>напруження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2F6DBACE-C5FC-4A03-B807-04768D5BC464}" type="parTrans" cxnId="{E4E68E52-E79C-4221-AAED-8854EEDE607C}">
      <dgm:prSet/>
      <dgm:spPr/>
      <dgm:t>
        <a:bodyPr/>
        <a:lstStyle/>
        <a:p>
          <a:endParaRPr lang="ru-RU"/>
        </a:p>
      </dgm:t>
    </dgm:pt>
    <dgm:pt modelId="{11EA9E14-D288-4939-A9D6-1372DFB98187}" type="sibTrans" cxnId="{E4E68E52-E79C-4221-AAED-8854EEDE607C}">
      <dgm:prSet/>
      <dgm:spPr/>
      <dgm:t>
        <a:bodyPr/>
        <a:lstStyle/>
        <a:p>
          <a:endParaRPr lang="ru-RU"/>
        </a:p>
      </dgm:t>
    </dgm:pt>
    <dgm:pt modelId="{E05843A8-1ECA-4BA1-81FF-18B547CD9B0F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2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91C11EC9-8720-47AC-BAC5-5C67F5C2F4CB}" type="parTrans" cxnId="{97178327-8173-41CB-9655-01A5578489B1}">
      <dgm:prSet/>
      <dgm:spPr/>
      <dgm:t>
        <a:bodyPr/>
        <a:lstStyle/>
        <a:p>
          <a:endParaRPr lang="ru-RU"/>
        </a:p>
      </dgm:t>
    </dgm:pt>
    <dgm:pt modelId="{55C58FF8-B0AA-4593-A189-76A17C6813C1}" type="sibTrans" cxnId="{97178327-8173-41CB-9655-01A5578489B1}">
      <dgm:prSet/>
      <dgm:spPr/>
      <dgm:t>
        <a:bodyPr/>
        <a:lstStyle/>
        <a:p>
          <a:endParaRPr lang="ru-RU"/>
        </a:p>
      </dgm:t>
    </dgm:pt>
    <dgm:pt modelId="{D4CC1448-B387-4EB2-B5AF-B5B601CFFC99}">
      <dgm:prSet phldrT="[Текст]" custT="1"/>
      <dgm:spPr/>
      <dgm:t>
        <a:bodyPr/>
        <a:lstStyle/>
        <a:p>
          <a:r>
            <a:rPr lang="ru-RU" sz="2000" b="1" smtClean="0">
              <a:solidFill>
                <a:srgbClr val="002060"/>
              </a:solidFill>
              <a:latin typeface="Georgia" pitchFamily="18" charset="0"/>
            </a:rPr>
            <a:t>Створити умови, для розвитку здібностей кожної дитини, творчого потенціалу вчителів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357A43E2-56F1-445C-8A13-1077BCB91AE0}" type="parTrans" cxnId="{A480AD1D-7E28-4F62-8CA3-FF1832A0FD26}">
      <dgm:prSet/>
      <dgm:spPr/>
      <dgm:t>
        <a:bodyPr/>
        <a:lstStyle/>
        <a:p>
          <a:endParaRPr lang="ru-RU"/>
        </a:p>
      </dgm:t>
    </dgm:pt>
    <dgm:pt modelId="{4ED83407-13A4-4A81-B477-DD7F74DA90A5}" type="sibTrans" cxnId="{A480AD1D-7E28-4F62-8CA3-FF1832A0FD26}">
      <dgm:prSet/>
      <dgm:spPr/>
      <dgm:t>
        <a:bodyPr/>
        <a:lstStyle/>
        <a:p>
          <a:endParaRPr lang="ru-RU"/>
        </a:p>
      </dgm:t>
    </dgm:pt>
    <dgm:pt modelId="{FCF96010-A750-4FF0-A644-F4734E24D1C0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3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B68F8DFB-42A1-4996-B627-C26E84BE6857}" type="parTrans" cxnId="{D18A67A4-C28B-4C61-8B60-F81CF479039F}">
      <dgm:prSet/>
      <dgm:spPr/>
      <dgm:t>
        <a:bodyPr/>
        <a:lstStyle/>
        <a:p>
          <a:endParaRPr lang="ru-RU"/>
        </a:p>
      </dgm:t>
    </dgm:pt>
    <dgm:pt modelId="{0C500BF2-DB10-4299-989C-0CF0317DDA73}" type="sibTrans" cxnId="{D18A67A4-C28B-4C61-8B60-F81CF479039F}">
      <dgm:prSet/>
      <dgm:spPr/>
      <dgm:t>
        <a:bodyPr/>
        <a:lstStyle/>
        <a:p>
          <a:endParaRPr lang="ru-RU"/>
        </a:p>
      </dgm:t>
    </dgm:pt>
    <dgm:pt modelId="{F9B6808C-4B02-4FF0-A578-D71B10E825F2}">
      <dgm:prSet phldrT="[Текст]" custT="1"/>
      <dgm:spPr/>
      <dgm:t>
        <a:bodyPr/>
        <a:lstStyle/>
        <a:p>
          <a:r>
            <a:rPr lang="ru-RU" sz="2000" b="1" smtClean="0">
              <a:solidFill>
                <a:srgbClr val="002060"/>
              </a:solidFill>
              <a:latin typeface="Georgia" pitchFamily="18" charset="0"/>
            </a:rPr>
            <a:t>Сприяти усвідомленню власного «Я»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CB0C3C1B-4616-4668-9058-7E5300FD2F01}" type="parTrans" cxnId="{3E44B637-A3AE-4201-8B42-354D414576EF}">
      <dgm:prSet/>
      <dgm:spPr/>
      <dgm:t>
        <a:bodyPr/>
        <a:lstStyle/>
        <a:p>
          <a:endParaRPr lang="ru-RU"/>
        </a:p>
      </dgm:t>
    </dgm:pt>
    <dgm:pt modelId="{D32704C1-1A64-4727-8641-69F04EBF26FE}" type="sibTrans" cxnId="{3E44B637-A3AE-4201-8B42-354D414576EF}">
      <dgm:prSet/>
      <dgm:spPr/>
      <dgm:t>
        <a:bodyPr/>
        <a:lstStyle/>
        <a:p>
          <a:endParaRPr lang="ru-RU"/>
        </a:p>
      </dgm:t>
    </dgm:pt>
    <dgm:pt modelId="{FC5E3FAD-8D30-452D-B037-64D95707E26C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1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A602E592-CD2D-44C6-9D69-77240982C5F5}" type="sibTrans" cxnId="{E8DD37DF-20CC-4DC1-BCCC-E1CE0657F058}">
      <dgm:prSet/>
      <dgm:spPr/>
      <dgm:t>
        <a:bodyPr/>
        <a:lstStyle/>
        <a:p>
          <a:endParaRPr lang="ru-RU"/>
        </a:p>
      </dgm:t>
    </dgm:pt>
    <dgm:pt modelId="{E6D76BD4-0C96-455E-815A-FF8350BCFA62}" type="parTrans" cxnId="{E8DD37DF-20CC-4DC1-BCCC-E1CE0657F058}">
      <dgm:prSet/>
      <dgm:spPr/>
      <dgm:t>
        <a:bodyPr/>
        <a:lstStyle/>
        <a:p>
          <a:endParaRPr lang="ru-RU"/>
        </a:p>
      </dgm:t>
    </dgm:pt>
    <dgm:pt modelId="{2D87D975-998B-4869-A928-063EF27EDFD8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4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88182AA6-DB89-4180-B7AE-47EFC740DFA5}" type="parTrans" cxnId="{F2FA046A-B1DE-4B44-B9BF-64B8C78D7454}">
      <dgm:prSet/>
      <dgm:spPr/>
      <dgm:t>
        <a:bodyPr/>
        <a:lstStyle/>
        <a:p>
          <a:endParaRPr lang="ru-RU"/>
        </a:p>
      </dgm:t>
    </dgm:pt>
    <dgm:pt modelId="{65E21865-79D0-461B-B0C8-DF2FAF04B7DD}" type="sibTrans" cxnId="{F2FA046A-B1DE-4B44-B9BF-64B8C78D7454}">
      <dgm:prSet/>
      <dgm:spPr/>
      <dgm:t>
        <a:bodyPr/>
        <a:lstStyle/>
        <a:p>
          <a:endParaRPr lang="ru-RU"/>
        </a:p>
      </dgm:t>
    </dgm:pt>
    <dgm:pt modelId="{C275AD7D-A115-43A6-841D-2502C487690D}">
      <dgm:prSet phldrT="[Текст]" custT="1"/>
      <dgm:spPr/>
      <dgm:t>
        <a:bodyPr/>
        <a:lstStyle/>
        <a:p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CC5D51FC-2BF0-4DB3-9EEA-388D155ABB9C}" type="parTrans" cxnId="{5D705D46-2377-4DE7-A820-C5E80AECE8C2}">
      <dgm:prSet/>
      <dgm:spPr/>
      <dgm:t>
        <a:bodyPr/>
        <a:lstStyle/>
        <a:p>
          <a:endParaRPr lang="ru-RU"/>
        </a:p>
      </dgm:t>
    </dgm:pt>
    <dgm:pt modelId="{36DD9DB9-C686-4972-9E0A-22BD74F350AA}" type="sibTrans" cxnId="{5D705D46-2377-4DE7-A820-C5E80AECE8C2}">
      <dgm:prSet/>
      <dgm:spPr/>
      <dgm:t>
        <a:bodyPr/>
        <a:lstStyle/>
        <a:p>
          <a:endParaRPr lang="ru-RU"/>
        </a:p>
      </dgm:t>
    </dgm:pt>
    <dgm:pt modelId="{92743B30-D2CC-4B71-9A42-90EF1F1D3E12}">
      <dgm:prSet custT="1"/>
      <dgm:spPr/>
      <dgm:t>
        <a:bodyPr/>
        <a:lstStyle/>
        <a:p>
          <a:r>
            <a:rPr lang="ru-RU" sz="2000" b="1" smtClean="0">
              <a:solidFill>
                <a:srgbClr val="002060"/>
              </a:solidFill>
              <a:latin typeface="Georgia" pitchFamily="18" charset="0"/>
            </a:rPr>
            <a:t>Формувати здатність до довільної психічної саморегуляції і самоконтролю у дітей.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F42E748C-8CCF-4771-B9B5-75F5CE9B7BE8}" type="parTrans" cxnId="{1687CB2E-06DF-4F47-BA8F-C9585B56EF93}">
      <dgm:prSet/>
      <dgm:spPr/>
      <dgm:t>
        <a:bodyPr/>
        <a:lstStyle/>
        <a:p>
          <a:endParaRPr lang="ru-RU"/>
        </a:p>
      </dgm:t>
    </dgm:pt>
    <dgm:pt modelId="{886879F4-EB8F-4EF3-8B30-C9BE2AFCD0DC}" type="sibTrans" cxnId="{1687CB2E-06DF-4F47-BA8F-C9585B56EF93}">
      <dgm:prSet/>
      <dgm:spPr/>
      <dgm:t>
        <a:bodyPr/>
        <a:lstStyle/>
        <a:p>
          <a:endParaRPr lang="ru-RU"/>
        </a:p>
      </dgm:t>
    </dgm:pt>
    <dgm:pt modelId="{7A915CF2-AC6B-4C70-9F6A-9175C7765A2D}">
      <dgm:prSet custT="1"/>
      <dgm:spPr/>
      <dgm:t>
        <a:bodyPr/>
        <a:lstStyle/>
        <a:p>
          <a:r>
            <a:rPr lang="ru-RU" sz="2000" b="1" smtClean="0">
              <a:solidFill>
                <a:srgbClr val="002060"/>
              </a:solidFill>
              <a:latin typeface="Georgia" pitchFamily="18" charset="0"/>
            </a:rPr>
            <a:t>Формувати групову згуртованість і навички  спілкування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3E6C724D-489F-4D4E-9DD4-DAA8B8180E89}" type="parTrans" cxnId="{E8E644C1-73E5-4452-9941-595AD1AC12C7}">
      <dgm:prSet/>
      <dgm:spPr/>
      <dgm:t>
        <a:bodyPr/>
        <a:lstStyle/>
        <a:p>
          <a:endParaRPr lang="ru-RU"/>
        </a:p>
      </dgm:t>
    </dgm:pt>
    <dgm:pt modelId="{9ABBDEF4-1C6E-4400-8715-C4FC510D612A}" type="sibTrans" cxnId="{E8E644C1-73E5-4452-9941-595AD1AC12C7}">
      <dgm:prSet/>
      <dgm:spPr/>
      <dgm:t>
        <a:bodyPr/>
        <a:lstStyle/>
        <a:p>
          <a:endParaRPr lang="ru-RU"/>
        </a:p>
      </dgm:t>
    </dgm:pt>
    <dgm:pt modelId="{5BEB0E6B-697F-4C96-93F7-7E2D4BB15EBF}">
      <dgm:prSet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5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014A0BAD-51D5-4643-B44C-FC7CF932C412}" type="parTrans" cxnId="{45449D47-3A8B-469F-9233-824BDBA07BD6}">
      <dgm:prSet/>
      <dgm:spPr/>
      <dgm:t>
        <a:bodyPr/>
        <a:lstStyle/>
        <a:p>
          <a:endParaRPr lang="ru-RU"/>
        </a:p>
      </dgm:t>
    </dgm:pt>
    <dgm:pt modelId="{F075D895-9653-4DB6-8C45-9912C11315F7}" type="sibTrans" cxnId="{45449D47-3A8B-469F-9233-824BDBA07BD6}">
      <dgm:prSet/>
      <dgm:spPr/>
      <dgm:t>
        <a:bodyPr/>
        <a:lstStyle/>
        <a:p>
          <a:endParaRPr lang="ru-RU"/>
        </a:p>
      </dgm:t>
    </dgm:pt>
    <dgm:pt modelId="{D5DBC595-4AA6-4870-BCD1-CFF0208E8A38}">
      <dgm:prSet custT="1"/>
      <dgm:spPr/>
      <dgm:t>
        <a:bodyPr/>
        <a:lstStyle/>
        <a:p>
          <a:r>
            <a:rPr lang="uk-UA" sz="2000" b="1" smtClean="0">
              <a:solidFill>
                <a:srgbClr val="002060"/>
              </a:solidFill>
              <a:latin typeface="Georgia" pitchFamily="18" charset="0"/>
            </a:rPr>
            <a:t>6</a:t>
          </a:r>
          <a:endParaRPr lang="ru-RU" sz="2000" b="1" dirty="0">
            <a:solidFill>
              <a:srgbClr val="002060"/>
            </a:solidFill>
            <a:latin typeface="Georgia" pitchFamily="18" charset="0"/>
          </a:endParaRPr>
        </a:p>
      </dgm:t>
    </dgm:pt>
    <dgm:pt modelId="{5541327F-E2F8-44AB-8CB7-671D5B54F1F2}" type="parTrans" cxnId="{25606EB1-FB21-4D64-99E5-FE8477085AF7}">
      <dgm:prSet/>
      <dgm:spPr/>
      <dgm:t>
        <a:bodyPr/>
        <a:lstStyle/>
        <a:p>
          <a:endParaRPr lang="ru-RU"/>
        </a:p>
      </dgm:t>
    </dgm:pt>
    <dgm:pt modelId="{1342A994-1F7B-4FC1-9843-6AD038626F9C}" type="sibTrans" cxnId="{25606EB1-FB21-4D64-99E5-FE8477085AF7}">
      <dgm:prSet/>
      <dgm:spPr/>
      <dgm:t>
        <a:bodyPr/>
        <a:lstStyle/>
        <a:p>
          <a:endParaRPr lang="ru-RU"/>
        </a:p>
      </dgm:t>
    </dgm:pt>
    <dgm:pt modelId="{C0EEB0BF-E03B-410E-B1ED-D03D044EFF6D}">
      <dgm:prSet custT="1"/>
      <dgm:spPr/>
      <dgm:t>
        <a:bodyPr/>
        <a:lstStyle/>
        <a:p>
          <a:r>
            <a:rPr lang="ru-RU" sz="2000" b="1" smtClean="0">
              <a:solidFill>
                <a:srgbClr val="002060"/>
              </a:solidFill>
              <a:latin typeface="Georgia" pitchFamily="18" charset="0"/>
            </a:rPr>
            <a:t>Формувати вміння опановувати соціально-прийнятні норми поведінки</a:t>
          </a:r>
          <a:endParaRPr lang="ru-RU" sz="2000" b="1">
            <a:solidFill>
              <a:srgbClr val="002060"/>
            </a:solidFill>
            <a:latin typeface="Georgia" pitchFamily="18" charset="0"/>
          </a:endParaRPr>
        </a:p>
      </dgm:t>
    </dgm:pt>
    <dgm:pt modelId="{0F60E60C-1E7B-4F16-A663-1DBFA33617D4}" type="parTrans" cxnId="{6F786C82-424D-4DD0-AA43-6C1D806BFFE6}">
      <dgm:prSet/>
      <dgm:spPr/>
      <dgm:t>
        <a:bodyPr/>
        <a:lstStyle/>
        <a:p>
          <a:endParaRPr lang="ru-RU"/>
        </a:p>
      </dgm:t>
    </dgm:pt>
    <dgm:pt modelId="{341434EC-8535-4BAD-B52F-A287108D6E2A}" type="sibTrans" cxnId="{6F786C82-424D-4DD0-AA43-6C1D806BFFE6}">
      <dgm:prSet/>
      <dgm:spPr/>
      <dgm:t>
        <a:bodyPr/>
        <a:lstStyle/>
        <a:p>
          <a:endParaRPr lang="ru-RU"/>
        </a:p>
      </dgm:t>
    </dgm:pt>
    <dgm:pt modelId="{B5A88630-2D70-44B6-9B64-7A42AAB25449}" type="pres">
      <dgm:prSet presAssocID="{837EF5C0-6D99-4A21-8470-4B256324DE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7EFC5A-F333-487B-891A-6E8098BD1CE5}" type="pres">
      <dgm:prSet presAssocID="{FC5E3FAD-8D30-452D-B037-64D95707E26C}" presName="composite" presStyleCnt="0"/>
      <dgm:spPr/>
    </dgm:pt>
    <dgm:pt modelId="{8F945F01-EB54-4C7B-B4C0-D48B2F367320}" type="pres">
      <dgm:prSet presAssocID="{FC5E3FAD-8D30-452D-B037-64D95707E26C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E0E05-E79B-49A2-944C-D1BF573D12B2}" type="pres">
      <dgm:prSet presAssocID="{FC5E3FAD-8D30-452D-B037-64D95707E26C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AAE13-51DB-4A78-9A47-F703C14FFC80}" type="pres">
      <dgm:prSet presAssocID="{A602E592-CD2D-44C6-9D69-77240982C5F5}" presName="sp" presStyleCnt="0"/>
      <dgm:spPr/>
    </dgm:pt>
    <dgm:pt modelId="{BDC42668-738F-42A4-823A-1775157580F4}" type="pres">
      <dgm:prSet presAssocID="{E05843A8-1ECA-4BA1-81FF-18B547CD9B0F}" presName="composite" presStyleCnt="0"/>
      <dgm:spPr/>
    </dgm:pt>
    <dgm:pt modelId="{640454C3-86EE-470D-A91D-428F2011804B}" type="pres">
      <dgm:prSet presAssocID="{E05843A8-1ECA-4BA1-81FF-18B547CD9B0F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864FF-AE5C-419D-A217-E88AB49D57AE}" type="pres">
      <dgm:prSet presAssocID="{E05843A8-1ECA-4BA1-81FF-18B547CD9B0F}" presName="descendantText" presStyleLbl="alignAcc1" presStyleIdx="1" presStyleCnt="6" custLinFactNeighborX="-963" custLinFactNeighborY="-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6A4CB-6F7A-43EF-817A-A0E368627CEE}" type="pres">
      <dgm:prSet presAssocID="{55C58FF8-B0AA-4593-A189-76A17C6813C1}" presName="sp" presStyleCnt="0"/>
      <dgm:spPr/>
    </dgm:pt>
    <dgm:pt modelId="{7C30B247-1CCD-4939-BD2F-F1960E825A83}" type="pres">
      <dgm:prSet presAssocID="{FCF96010-A750-4FF0-A644-F4734E24D1C0}" presName="composite" presStyleCnt="0"/>
      <dgm:spPr/>
    </dgm:pt>
    <dgm:pt modelId="{0B50D477-1017-48F2-B00C-9473CD8721C3}" type="pres">
      <dgm:prSet presAssocID="{FCF96010-A750-4FF0-A644-F4734E24D1C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A05B6-D9A8-4B6C-B104-628AF2BF7E02}" type="pres">
      <dgm:prSet presAssocID="{FCF96010-A750-4FF0-A644-F4734E24D1C0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365C9-15EB-4147-A550-79F5DA50021D}" type="pres">
      <dgm:prSet presAssocID="{0C500BF2-DB10-4299-989C-0CF0317DDA73}" presName="sp" presStyleCnt="0"/>
      <dgm:spPr/>
    </dgm:pt>
    <dgm:pt modelId="{E736A4BC-F528-421A-A118-2A86A459FABB}" type="pres">
      <dgm:prSet presAssocID="{2D87D975-998B-4869-A928-063EF27EDFD8}" presName="composite" presStyleCnt="0"/>
      <dgm:spPr/>
    </dgm:pt>
    <dgm:pt modelId="{34AEC632-989B-4BD4-AC70-5500D56214FC}" type="pres">
      <dgm:prSet presAssocID="{2D87D975-998B-4869-A928-063EF27EDFD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4D195-2E10-4823-B1AE-0151BA52D5B5}" type="pres">
      <dgm:prSet presAssocID="{2D87D975-998B-4869-A928-063EF27EDFD8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0D581-D667-4081-A299-2EA656871787}" type="pres">
      <dgm:prSet presAssocID="{65E21865-79D0-461B-B0C8-DF2FAF04B7DD}" presName="sp" presStyleCnt="0"/>
      <dgm:spPr/>
    </dgm:pt>
    <dgm:pt modelId="{9C682F99-E3EE-41F1-A097-6A0B69A7192A}" type="pres">
      <dgm:prSet presAssocID="{5BEB0E6B-697F-4C96-93F7-7E2D4BB15EBF}" presName="composite" presStyleCnt="0"/>
      <dgm:spPr/>
    </dgm:pt>
    <dgm:pt modelId="{1EA63815-5FF5-4282-9ABE-DF6588F04A8C}" type="pres">
      <dgm:prSet presAssocID="{5BEB0E6B-697F-4C96-93F7-7E2D4BB15EB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AE4B5-1241-4D87-BA15-25FCF225C94F}" type="pres">
      <dgm:prSet presAssocID="{5BEB0E6B-697F-4C96-93F7-7E2D4BB15EB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D116D-1298-4EDD-A75E-B3501E5D7C1B}" type="pres">
      <dgm:prSet presAssocID="{F075D895-9653-4DB6-8C45-9912C11315F7}" presName="sp" presStyleCnt="0"/>
      <dgm:spPr/>
    </dgm:pt>
    <dgm:pt modelId="{B631F55A-1580-4120-A8CB-F3CE8A81BA32}" type="pres">
      <dgm:prSet presAssocID="{D5DBC595-4AA6-4870-BCD1-CFF0208E8A38}" presName="composite" presStyleCnt="0"/>
      <dgm:spPr/>
    </dgm:pt>
    <dgm:pt modelId="{FA58D1D5-6F2A-43F2-BB77-3FD1424773D9}" type="pres">
      <dgm:prSet presAssocID="{D5DBC595-4AA6-4870-BCD1-CFF0208E8A38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CA6DF-D9CA-484B-9C6E-A84FDE054092}" type="pres">
      <dgm:prSet presAssocID="{D5DBC595-4AA6-4870-BCD1-CFF0208E8A38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606EB1-FB21-4D64-99E5-FE8477085AF7}" srcId="{837EF5C0-6D99-4A21-8470-4B256324DEBD}" destId="{D5DBC595-4AA6-4870-BCD1-CFF0208E8A38}" srcOrd="5" destOrd="0" parTransId="{5541327F-E2F8-44AB-8CB7-671D5B54F1F2}" sibTransId="{1342A994-1F7B-4FC1-9843-6AD038626F9C}"/>
    <dgm:cxn modelId="{E4E68E52-E79C-4221-AAED-8854EEDE607C}" srcId="{FC5E3FAD-8D30-452D-B037-64D95707E26C}" destId="{99A636DE-78E4-4F49-89CE-4CC866F7F085}" srcOrd="0" destOrd="0" parTransId="{2F6DBACE-C5FC-4A03-B807-04768D5BC464}" sibTransId="{11EA9E14-D288-4939-A9D6-1372DFB98187}"/>
    <dgm:cxn modelId="{14AD282F-601B-4E52-B0F9-10B529B7AD21}" type="presOf" srcId="{7A915CF2-AC6B-4C70-9F6A-9175C7765A2D}" destId="{AD0AE4B5-1241-4D87-BA15-25FCF225C94F}" srcOrd="0" destOrd="0" presId="urn:microsoft.com/office/officeart/2005/8/layout/chevron2"/>
    <dgm:cxn modelId="{5D705D46-2377-4DE7-A820-C5E80AECE8C2}" srcId="{FCF96010-A750-4FF0-A644-F4734E24D1C0}" destId="{C275AD7D-A115-43A6-841D-2502C487690D}" srcOrd="1" destOrd="0" parTransId="{CC5D51FC-2BF0-4DB3-9EEA-388D155ABB9C}" sibTransId="{36DD9DB9-C686-4972-9E0A-22BD74F350AA}"/>
    <dgm:cxn modelId="{A480AD1D-7E28-4F62-8CA3-FF1832A0FD26}" srcId="{E05843A8-1ECA-4BA1-81FF-18B547CD9B0F}" destId="{D4CC1448-B387-4EB2-B5AF-B5B601CFFC99}" srcOrd="0" destOrd="0" parTransId="{357A43E2-56F1-445C-8A13-1077BCB91AE0}" sibTransId="{4ED83407-13A4-4A81-B477-DD7F74DA90A5}"/>
    <dgm:cxn modelId="{6F786C82-424D-4DD0-AA43-6C1D806BFFE6}" srcId="{D5DBC595-4AA6-4870-BCD1-CFF0208E8A38}" destId="{C0EEB0BF-E03B-410E-B1ED-D03D044EFF6D}" srcOrd="0" destOrd="0" parTransId="{0F60E60C-1E7B-4F16-A663-1DBFA33617D4}" sibTransId="{341434EC-8535-4BAD-B52F-A287108D6E2A}"/>
    <dgm:cxn modelId="{D18A67A4-C28B-4C61-8B60-F81CF479039F}" srcId="{837EF5C0-6D99-4A21-8470-4B256324DEBD}" destId="{FCF96010-A750-4FF0-A644-F4734E24D1C0}" srcOrd="2" destOrd="0" parTransId="{B68F8DFB-42A1-4996-B627-C26E84BE6857}" sibTransId="{0C500BF2-DB10-4299-989C-0CF0317DDA73}"/>
    <dgm:cxn modelId="{E8E644C1-73E5-4452-9941-595AD1AC12C7}" srcId="{5BEB0E6B-697F-4C96-93F7-7E2D4BB15EBF}" destId="{7A915CF2-AC6B-4C70-9F6A-9175C7765A2D}" srcOrd="0" destOrd="0" parTransId="{3E6C724D-489F-4D4E-9DD4-DAA8B8180E89}" sibTransId="{9ABBDEF4-1C6E-4400-8715-C4FC510D612A}"/>
    <dgm:cxn modelId="{86AE3A95-E69A-4DEA-A7E0-F53CBF8B5C3E}" type="presOf" srcId="{F9B6808C-4B02-4FF0-A578-D71B10E825F2}" destId="{2F9A05B6-D9A8-4B6C-B104-628AF2BF7E02}" srcOrd="0" destOrd="0" presId="urn:microsoft.com/office/officeart/2005/8/layout/chevron2"/>
    <dgm:cxn modelId="{E6A48D85-23E6-4298-9BC6-B23A16D4B0DD}" type="presOf" srcId="{E05843A8-1ECA-4BA1-81FF-18B547CD9B0F}" destId="{640454C3-86EE-470D-A91D-428F2011804B}" srcOrd="0" destOrd="0" presId="urn:microsoft.com/office/officeart/2005/8/layout/chevron2"/>
    <dgm:cxn modelId="{E8DD37DF-20CC-4DC1-BCCC-E1CE0657F058}" srcId="{837EF5C0-6D99-4A21-8470-4B256324DEBD}" destId="{FC5E3FAD-8D30-452D-B037-64D95707E26C}" srcOrd="0" destOrd="0" parTransId="{E6D76BD4-0C96-455E-815A-FF8350BCFA62}" sibTransId="{A602E592-CD2D-44C6-9D69-77240982C5F5}"/>
    <dgm:cxn modelId="{B79109A0-2FA2-4E1D-AF54-4CC6612AF12F}" type="presOf" srcId="{D5DBC595-4AA6-4870-BCD1-CFF0208E8A38}" destId="{FA58D1D5-6F2A-43F2-BB77-3FD1424773D9}" srcOrd="0" destOrd="0" presId="urn:microsoft.com/office/officeart/2005/8/layout/chevron2"/>
    <dgm:cxn modelId="{45449D47-3A8B-469F-9233-824BDBA07BD6}" srcId="{837EF5C0-6D99-4A21-8470-4B256324DEBD}" destId="{5BEB0E6B-697F-4C96-93F7-7E2D4BB15EBF}" srcOrd="4" destOrd="0" parTransId="{014A0BAD-51D5-4643-B44C-FC7CF932C412}" sibTransId="{F075D895-9653-4DB6-8C45-9912C11315F7}"/>
    <dgm:cxn modelId="{B148BA84-D3F2-49E7-B9BE-2415D094A601}" type="presOf" srcId="{92743B30-D2CC-4B71-9A42-90EF1F1D3E12}" destId="{0F04D195-2E10-4823-B1AE-0151BA52D5B5}" srcOrd="0" destOrd="0" presId="urn:microsoft.com/office/officeart/2005/8/layout/chevron2"/>
    <dgm:cxn modelId="{E9DB7656-32FA-450C-BA0B-F50C9F170B29}" type="presOf" srcId="{5BEB0E6B-697F-4C96-93F7-7E2D4BB15EBF}" destId="{1EA63815-5FF5-4282-9ABE-DF6588F04A8C}" srcOrd="0" destOrd="0" presId="urn:microsoft.com/office/officeart/2005/8/layout/chevron2"/>
    <dgm:cxn modelId="{3E44B637-A3AE-4201-8B42-354D414576EF}" srcId="{FCF96010-A750-4FF0-A644-F4734E24D1C0}" destId="{F9B6808C-4B02-4FF0-A578-D71B10E825F2}" srcOrd="0" destOrd="0" parTransId="{CB0C3C1B-4616-4668-9058-7E5300FD2F01}" sibTransId="{D32704C1-1A64-4727-8641-69F04EBF26FE}"/>
    <dgm:cxn modelId="{68F1A1C3-3FCF-45B3-B5B4-3DEA7B9DDFCF}" type="presOf" srcId="{FCF96010-A750-4FF0-A644-F4734E24D1C0}" destId="{0B50D477-1017-48F2-B00C-9473CD8721C3}" srcOrd="0" destOrd="0" presId="urn:microsoft.com/office/officeart/2005/8/layout/chevron2"/>
    <dgm:cxn modelId="{DF5367D7-405A-4833-A0EA-29BBF36D16B8}" type="presOf" srcId="{D4CC1448-B387-4EB2-B5AF-B5B601CFFC99}" destId="{D17864FF-AE5C-419D-A217-E88AB49D57AE}" srcOrd="0" destOrd="0" presId="urn:microsoft.com/office/officeart/2005/8/layout/chevron2"/>
    <dgm:cxn modelId="{1115357F-2A86-4636-8B36-A439A72AC00F}" type="presOf" srcId="{C275AD7D-A115-43A6-841D-2502C487690D}" destId="{2F9A05B6-D9A8-4B6C-B104-628AF2BF7E02}" srcOrd="0" destOrd="1" presId="urn:microsoft.com/office/officeart/2005/8/layout/chevron2"/>
    <dgm:cxn modelId="{97178327-8173-41CB-9655-01A5578489B1}" srcId="{837EF5C0-6D99-4A21-8470-4B256324DEBD}" destId="{E05843A8-1ECA-4BA1-81FF-18B547CD9B0F}" srcOrd="1" destOrd="0" parTransId="{91C11EC9-8720-47AC-BAC5-5C67F5C2F4CB}" sibTransId="{55C58FF8-B0AA-4593-A189-76A17C6813C1}"/>
    <dgm:cxn modelId="{4F5AE44D-4D3E-4582-8BD9-EF335A110759}" type="presOf" srcId="{837EF5C0-6D99-4A21-8470-4B256324DEBD}" destId="{B5A88630-2D70-44B6-9B64-7A42AAB25449}" srcOrd="0" destOrd="0" presId="urn:microsoft.com/office/officeart/2005/8/layout/chevron2"/>
    <dgm:cxn modelId="{F2FA046A-B1DE-4B44-B9BF-64B8C78D7454}" srcId="{837EF5C0-6D99-4A21-8470-4B256324DEBD}" destId="{2D87D975-998B-4869-A928-063EF27EDFD8}" srcOrd="3" destOrd="0" parTransId="{88182AA6-DB89-4180-B7AE-47EFC740DFA5}" sibTransId="{65E21865-79D0-461B-B0C8-DF2FAF04B7DD}"/>
    <dgm:cxn modelId="{F95E7120-B4E9-4E05-99F4-FEEC94168C09}" type="presOf" srcId="{2D87D975-998B-4869-A928-063EF27EDFD8}" destId="{34AEC632-989B-4BD4-AC70-5500D56214FC}" srcOrd="0" destOrd="0" presId="urn:microsoft.com/office/officeart/2005/8/layout/chevron2"/>
    <dgm:cxn modelId="{DB9A8C55-8F54-4E10-9B96-1B534A0703D2}" type="presOf" srcId="{C0EEB0BF-E03B-410E-B1ED-D03D044EFF6D}" destId="{6B3CA6DF-D9CA-484B-9C6E-A84FDE054092}" srcOrd="0" destOrd="0" presId="urn:microsoft.com/office/officeart/2005/8/layout/chevron2"/>
    <dgm:cxn modelId="{1687CB2E-06DF-4F47-BA8F-C9585B56EF93}" srcId="{2D87D975-998B-4869-A928-063EF27EDFD8}" destId="{92743B30-D2CC-4B71-9A42-90EF1F1D3E12}" srcOrd="0" destOrd="0" parTransId="{F42E748C-8CCF-4771-B9B5-75F5CE9B7BE8}" sibTransId="{886879F4-EB8F-4EF3-8B30-C9BE2AFCD0DC}"/>
    <dgm:cxn modelId="{543FCACE-E35A-4CF2-8D6C-ADD11C87F456}" type="presOf" srcId="{FC5E3FAD-8D30-452D-B037-64D95707E26C}" destId="{8F945F01-EB54-4C7B-B4C0-D48B2F367320}" srcOrd="0" destOrd="0" presId="urn:microsoft.com/office/officeart/2005/8/layout/chevron2"/>
    <dgm:cxn modelId="{21EDFF81-91FA-4374-B9A9-EDB63FA3AB97}" type="presOf" srcId="{99A636DE-78E4-4F49-89CE-4CC866F7F085}" destId="{C9AE0E05-E79B-49A2-944C-D1BF573D12B2}" srcOrd="0" destOrd="0" presId="urn:microsoft.com/office/officeart/2005/8/layout/chevron2"/>
    <dgm:cxn modelId="{34953726-778F-450E-8444-1381A8BB31D9}" type="presParOf" srcId="{B5A88630-2D70-44B6-9B64-7A42AAB25449}" destId="{107EFC5A-F333-487B-891A-6E8098BD1CE5}" srcOrd="0" destOrd="0" presId="urn:microsoft.com/office/officeart/2005/8/layout/chevron2"/>
    <dgm:cxn modelId="{DC0EE84C-C582-4A58-9CE4-C209313296C5}" type="presParOf" srcId="{107EFC5A-F333-487B-891A-6E8098BD1CE5}" destId="{8F945F01-EB54-4C7B-B4C0-D48B2F367320}" srcOrd="0" destOrd="0" presId="urn:microsoft.com/office/officeart/2005/8/layout/chevron2"/>
    <dgm:cxn modelId="{A5BE11AE-AD39-4469-8A3B-6CF316AB7B3B}" type="presParOf" srcId="{107EFC5A-F333-487B-891A-6E8098BD1CE5}" destId="{C9AE0E05-E79B-49A2-944C-D1BF573D12B2}" srcOrd="1" destOrd="0" presId="urn:microsoft.com/office/officeart/2005/8/layout/chevron2"/>
    <dgm:cxn modelId="{6DBB1332-DEC5-4270-9D89-AD280F74C82A}" type="presParOf" srcId="{B5A88630-2D70-44B6-9B64-7A42AAB25449}" destId="{91AAAE13-51DB-4A78-9A47-F703C14FFC80}" srcOrd="1" destOrd="0" presId="urn:microsoft.com/office/officeart/2005/8/layout/chevron2"/>
    <dgm:cxn modelId="{A0C9B1DB-3F63-4BFC-8FA6-275AB650D4F7}" type="presParOf" srcId="{B5A88630-2D70-44B6-9B64-7A42AAB25449}" destId="{BDC42668-738F-42A4-823A-1775157580F4}" srcOrd="2" destOrd="0" presId="urn:microsoft.com/office/officeart/2005/8/layout/chevron2"/>
    <dgm:cxn modelId="{D16813D5-50E0-42A3-B3A0-8E0102CA5EC8}" type="presParOf" srcId="{BDC42668-738F-42A4-823A-1775157580F4}" destId="{640454C3-86EE-470D-A91D-428F2011804B}" srcOrd="0" destOrd="0" presId="urn:microsoft.com/office/officeart/2005/8/layout/chevron2"/>
    <dgm:cxn modelId="{8FD8BF32-17D9-4FFA-AC34-93814E6E4E73}" type="presParOf" srcId="{BDC42668-738F-42A4-823A-1775157580F4}" destId="{D17864FF-AE5C-419D-A217-E88AB49D57AE}" srcOrd="1" destOrd="0" presId="urn:microsoft.com/office/officeart/2005/8/layout/chevron2"/>
    <dgm:cxn modelId="{CEBEDAF6-DDE9-4AC0-ABDF-D635199FFF51}" type="presParOf" srcId="{B5A88630-2D70-44B6-9B64-7A42AAB25449}" destId="{00B6A4CB-6F7A-43EF-817A-A0E368627CEE}" srcOrd="3" destOrd="0" presId="urn:microsoft.com/office/officeart/2005/8/layout/chevron2"/>
    <dgm:cxn modelId="{5FA7A7CC-40C7-4744-A21C-0168F7431D9F}" type="presParOf" srcId="{B5A88630-2D70-44B6-9B64-7A42AAB25449}" destId="{7C30B247-1CCD-4939-BD2F-F1960E825A83}" srcOrd="4" destOrd="0" presId="urn:microsoft.com/office/officeart/2005/8/layout/chevron2"/>
    <dgm:cxn modelId="{A3BCECAD-CC3A-4063-9E49-B62F5DFF4865}" type="presParOf" srcId="{7C30B247-1CCD-4939-BD2F-F1960E825A83}" destId="{0B50D477-1017-48F2-B00C-9473CD8721C3}" srcOrd="0" destOrd="0" presId="urn:microsoft.com/office/officeart/2005/8/layout/chevron2"/>
    <dgm:cxn modelId="{40C37CE4-042A-428C-B9D5-2C22CB079BA0}" type="presParOf" srcId="{7C30B247-1CCD-4939-BD2F-F1960E825A83}" destId="{2F9A05B6-D9A8-4B6C-B104-628AF2BF7E02}" srcOrd="1" destOrd="0" presId="urn:microsoft.com/office/officeart/2005/8/layout/chevron2"/>
    <dgm:cxn modelId="{4B65321F-930C-45F6-B22F-A226C3D8DD23}" type="presParOf" srcId="{B5A88630-2D70-44B6-9B64-7A42AAB25449}" destId="{740365C9-15EB-4147-A550-79F5DA50021D}" srcOrd="5" destOrd="0" presId="urn:microsoft.com/office/officeart/2005/8/layout/chevron2"/>
    <dgm:cxn modelId="{FEF6A18B-6D00-416C-B629-75E8105009C1}" type="presParOf" srcId="{B5A88630-2D70-44B6-9B64-7A42AAB25449}" destId="{E736A4BC-F528-421A-A118-2A86A459FABB}" srcOrd="6" destOrd="0" presId="urn:microsoft.com/office/officeart/2005/8/layout/chevron2"/>
    <dgm:cxn modelId="{8A2DC49A-C48B-489A-8464-792140D6962C}" type="presParOf" srcId="{E736A4BC-F528-421A-A118-2A86A459FABB}" destId="{34AEC632-989B-4BD4-AC70-5500D56214FC}" srcOrd="0" destOrd="0" presId="urn:microsoft.com/office/officeart/2005/8/layout/chevron2"/>
    <dgm:cxn modelId="{4CF3274A-2701-447D-A823-3FC00DCCA3A0}" type="presParOf" srcId="{E736A4BC-F528-421A-A118-2A86A459FABB}" destId="{0F04D195-2E10-4823-B1AE-0151BA52D5B5}" srcOrd="1" destOrd="0" presId="urn:microsoft.com/office/officeart/2005/8/layout/chevron2"/>
    <dgm:cxn modelId="{F89818FC-3E19-439F-97A7-72EDF0098391}" type="presParOf" srcId="{B5A88630-2D70-44B6-9B64-7A42AAB25449}" destId="{6A00D581-D667-4081-A299-2EA656871787}" srcOrd="7" destOrd="0" presId="urn:microsoft.com/office/officeart/2005/8/layout/chevron2"/>
    <dgm:cxn modelId="{CA3E9186-C41D-42C1-AFAF-C462F896D8B9}" type="presParOf" srcId="{B5A88630-2D70-44B6-9B64-7A42AAB25449}" destId="{9C682F99-E3EE-41F1-A097-6A0B69A7192A}" srcOrd="8" destOrd="0" presId="urn:microsoft.com/office/officeart/2005/8/layout/chevron2"/>
    <dgm:cxn modelId="{B4E681D5-9602-4196-94A5-879F0E750355}" type="presParOf" srcId="{9C682F99-E3EE-41F1-A097-6A0B69A7192A}" destId="{1EA63815-5FF5-4282-9ABE-DF6588F04A8C}" srcOrd="0" destOrd="0" presId="urn:microsoft.com/office/officeart/2005/8/layout/chevron2"/>
    <dgm:cxn modelId="{0DE20BBA-A36A-4426-BEF3-64705D901754}" type="presParOf" srcId="{9C682F99-E3EE-41F1-A097-6A0B69A7192A}" destId="{AD0AE4B5-1241-4D87-BA15-25FCF225C94F}" srcOrd="1" destOrd="0" presId="urn:microsoft.com/office/officeart/2005/8/layout/chevron2"/>
    <dgm:cxn modelId="{C347B808-A18F-4B24-98A9-060B3E948DB3}" type="presParOf" srcId="{B5A88630-2D70-44B6-9B64-7A42AAB25449}" destId="{63ED116D-1298-4EDD-A75E-B3501E5D7C1B}" srcOrd="9" destOrd="0" presId="urn:microsoft.com/office/officeart/2005/8/layout/chevron2"/>
    <dgm:cxn modelId="{DF1F9BB1-77E1-4564-B9AC-FE7C0493169F}" type="presParOf" srcId="{B5A88630-2D70-44B6-9B64-7A42AAB25449}" destId="{B631F55A-1580-4120-A8CB-F3CE8A81BA32}" srcOrd="10" destOrd="0" presId="urn:microsoft.com/office/officeart/2005/8/layout/chevron2"/>
    <dgm:cxn modelId="{C73CA32F-E783-4719-9B14-D17269471561}" type="presParOf" srcId="{B631F55A-1580-4120-A8CB-F3CE8A81BA32}" destId="{FA58D1D5-6F2A-43F2-BB77-3FD1424773D9}" srcOrd="0" destOrd="0" presId="urn:microsoft.com/office/officeart/2005/8/layout/chevron2"/>
    <dgm:cxn modelId="{0EBE28FA-36A6-40B2-ADB4-31DE20FB70FE}" type="presParOf" srcId="{B631F55A-1580-4120-A8CB-F3CE8A81BA32}" destId="{6B3CA6DF-D9CA-484B-9C6E-A84FDE0540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D915FD-4FFD-44BF-BB86-98B194DA064C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E68556-287A-485F-B15C-7FAE9CE6198B}">
      <dgm:prSet phldrT="[Текст]"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Діагностика 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518A574D-08E8-48D2-96FC-D64E4A896CE3}" type="parTrans" cxnId="{AB59A5A2-23EE-406A-B247-C89D860EEE0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C466F959-F1AE-4470-AB8E-C47FE41DCB79}" type="sibTrans" cxnId="{AB59A5A2-23EE-406A-B247-C89D860EEE0B}">
      <dgm:prSet/>
      <dgm:spPr/>
      <dgm:t>
        <a:bodyPr/>
        <a:lstStyle/>
        <a:p>
          <a:endParaRPr lang="ru-RU" sz="3600"/>
        </a:p>
      </dgm:t>
    </dgm:pt>
    <dgm:pt modelId="{82AAF38C-F6EC-4831-883E-B3C3B6E09574}">
      <dgm:prSet phldrT="[Текст]" custT="1"/>
      <dgm:spPr/>
      <dgm:t>
        <a:bodyPr/>
        <a:lstStyle/>
        <a:p>
          <a:pPr algn="l"/>
          <a:r>
            <a:rPr lang="uk-UA" sz="2800" b="1" i="1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Корекційна</a:t>
          </a:r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робота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C14B1E44-903C-407A-932B-4F3549502E38}" type="parTrans" cxnId="{970D7CAD-28F2-43BA-BBC6-C60C34113C89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88532C9E-67CA-4207-9E8E-5420FA846AB4}" type="sibTrans" cxnId="{970D7CAD-28F2-43BA-BBC6-C60C34113C89}">
      <dgm:prSet/>
      <dgm:spPr/>
      <dgm:t>
        <a:bodyPr/>
        <a:lstStyle/>
        <a:p>
          <a:endParaRPr lang="ru-RU" sz="3600"/>
        </a:p>
      </dgm:t>
    </dgm:pt>
    <dgm:pt modelId="{90FF4758-594F-4449-BA3E-EE4A250F42CC}">
      <dgm:prSet phldrT="[Текст]"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Консультування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1E2ADC52-8135-4C81-A719-4A9AF0A4B390}" type="parTrans" cxnId="{C31FC102-8D98-4D91-8C0A-98351F49EF1C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62138C74-5860-437E-8D08-195687D1504D}" type="sibTrans" cxnId="{C31FC102-8D98-4D91-8C0A-98351F49EF1C}">
      <dgm:prSet/>
      <dgm:spPr/>
      <dgm:t>
        <a:bodyPr/>
        <a:lstStyle/>
        <a:p>
          <a:endParaRPr lang="ru-RU" sz="3600"/>
        </a:p>
      </dgm:t>
    </dgm:pt>
    <dgm:pt modelId="{150E3C59-0B2F-44AD-A822-4A5880D3AAA9}">
      <dgm:prSet phldrT="[Текст]"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Просвіта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34D92DA1-4882-45F5-9471-722361906E75}" type="parTrans" cxnId="{A2200D06-EB70-4D57-8A3E-C85B02DCC8C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7798AD16-A136-47B5-8626-850175716635}" type="sibTrans" cxnId="{A2200D06-EB70-4D57-8A3E-C85B02DCC8C7}">
      <dgm:prSet/>
      <dgm:spPr/>
      <dgm:t>
        <a:bodyPr/>
        <a:lstStyle/>
        <a:p>
          <a:endParaRPr lang="ru-RU" sz="3600"/>
        </a:p>
      </dgm:t>
    </dgm:pt>
    <dgm:pt modelId="{9570F895-0978-488C-86EA-8B8AE59397B7}">
      <dgm:prSet phldrT="[Текст]"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Розвиток здібностей дитини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9B094FF8-F49C-409A-BC64-34A49B9D951C}" type="parTrans" cxnId="{75E2D8B0-F450-4E8E-8692-6D52355AC2B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61FD6C35-7626-48CB-9C3E-75AC69984D83}" type="sibTrans" cxnId="{75E2D8B0-F450-4E8E-8692-6D52355AC2BD}">
      <dgm:prSet/>
      <dgm:spPr/>
      <dgm:t>
        <a:bodyPr/>
        <a:lstStyle/>
        <a:p>
          <a:endParaRPr lang="ru-RU" sz="3600"/>
        </a:p>
      </dgm:t>
    </dgm:pt>
    <dgm:pt modelId="{EAEBD05A-2D12-4923-B9A5-DC1C303F5142}">
      <dgm:prSet phldrT="[Текст]"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Формування особистості дитини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EE0F11C6-8A41-48B6-820B-3E53BE8A994B}" type="parTrans" cxnId="{9ECB37E1-A860-4CE6-A321-5CF5ECEF60DD}">
      <dgm:prSet/>
      <dgm:spPr/>
      <dgm:t>
        <a:bodyPr/>
        <a:lstStyle/>
        <a:p>
          <a:endParaRPr lang="ru-RU" b="1">
            <a:solidFill>
              <a:srgbClr val="002060"/>
            </a:solidFill>
            <a:latin typeface="Georgia" pitchFamily="18" charset="0"/>
          </a:endParaRPr>
        </a:p>
      </dgm:t>
    </dgm:pt>
    <dgm:pt modelId="{CE3873E5-6361-4659-BE32-4A29D336B69F}" type="sibTrans" cxnId="{9ECB37E1-A860-4CE6-A321-5CF5ECEF60DD}">
      <dgm:prSet/>
      <dgm:spPr/>
      <dgm:t>
        <a:bodyPr/>
        <a:lstStyle/>
        <a:p>
          <a:endParaRPr lang="ru-RU" sz="3600"/>
        </a:p>
      </dgm:t>
    </dgm:pt>
    <dgm:pt modelId="{E48110C1-5AFA-4AED-BC87-0B410A775A4C}">
      <dgm:prSet custT="1"/>
      <dgm:spPr/>
      <dgm:t>
        <a:bodyPr/>
        <a:lstStyle/>
        <a:p>
          <a:pPr algn="l"/>
          <a:r>
            <a:rPr lang="uk-UA" sz="28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Профілактика</a:t>
          </a:r>
          <a:endParaRPr lang="ru-RU" sz="2800" b="1" i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78A84F27-2192-4D80-9D45-2B93BE933B44}" type="parTrans" cxnId="{766E1E9B-52CD-4A6B-9FE4-BC5D038F49AD}">
      <dgm:prSet/>
      <dgm:spPr/>
      <dgm:t>
        <a:bodyPr/>
        <a:lstStyle/>
        <a:p>
          <a:endParaRPr lang="ru-RU"/>
        </a:p>
      </dgm:t>
    </dgm:pt>
    <dgm:pt modelId="{2CA1C37C-4115-4873-8C20-45D9260678EA}" type="sibTrans" cxnId="{766E1E9B-52CD-4A6B-9FE4-BC5D038F49AD}">
      <dgm:prSet/>
      <dgm:spPr/>
      <dgm:t>
        <a:bodyPr/>
        <a:lstStyle/>
        <a:p>
          <a:endParaRPr lang="ru-RU"/>
        </a:p>
      </dgm:t>
    </dgm:pt>
    <dgm:pt modelId="{84DBDD02-A7D6-4250-BEBE-04E16FA7C3E6}" type="pres">
      <dgm:prSet presAssocID="{7ED915FD-4FFD-44BF-BB86-98B194DA06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69ABF4-B8A3-450F-BDB9-747BFD4B748B}" type="pres">
      <dgm:prSet presAssocID="{40E68556-287A-485F-B15C-7FAE9CE6198B}" presName="linNode" presStyleCnt="0"/>
      <dgm:spPr/>
    </dgm:pt>
    <dgm:pt modelId="{901C59F4-404B-42C4-868C-C4998621EFDF}" type="pres">
      <dgm:prSet presAssocID="{40E68556-287A-485F-B15C-7FAE9CE6198B}" presName="parentText" presStyleLbl="node1" presStyleIdx="0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92F9C-B1C0-4AB2-8E30-1FAFBA5A9AA8}" type="pres">
      <dgm:prSet presAssocID="{C466F959-F1AE-4470-AB8E-C47FE41DCB79}" presName="sp" presStyleCnt="0"/>
      <dgm:spPr/>
    </dgm:pt>
    <dgm:pt modelId="{99599C23-5974-4AC7-9283-5C8C4C324EE0}" type="pres">
      <dgm:prSet presAssocID="{82AAF38C-F6EC-4831-883E-B3C3B6E09574}" presName="linNode" presStyleCnt="0"/>
      <dgm:spPr/>
    </dgm:pt>
    <dgm:pt modelId="{E70D3CF5-7DD7-4AD2-A980-7567B5D1939F}" type="pres">
      <dgm:prSet presAssocID="{82AAF38C-F6EC-4831-883E-B3C3B6E09574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AD728-2079-4117-8B61-33FA79912F68}" type="pres">
      <dgm:prSet presAssocID="{88532C9E-67CA-4207-9E8E-5420FA846AB4}" presName="sp" presStyleCnt="0"/>
      <dgm:spPr/>
    </dgm:pt>
    <dgm:pt modelId="{AC34392B-4DF4-4BF5-BB4C-03068C888271}" type="pres">
      <dgm:prSet presAssocID="{90FF4758-594F-4449-BA3E-EE4A250F42CC}" presName="linNode" presStyleCnt="0"/>
      <dgm:spPr/>
    </dgm:pt>
    <dgm:pt modelId="{845FD48F-F9E6-4662-9944-24430F8CCA68}" type="pres">
      <dgm:prSet presAssocID="{90FF4758-594F-4449-BA3E-EE4A250F42CC}" presName="parentText" presStyleLbl="node1" presStyleIdx="2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A1F2B-91A9-4236-95C8-3564666850E5}" type="pres">
      <dgm:prSet presAssocID="{62138C74-5860-437E-8D08-195687D1504D}" presName="sp" presStyleCnt="0"/>
      <dgm:spPr/>
    </dgm:pt>
    <dgm:pt modelId="{A28692D2-9B14-450A-99EA-B6F2F1555A54}" type="pres">
      <dgm:prSet presAssocID="{150E3C59-0B2F-44AD-A822-4A5880D3AAA9}" presName="linNode" presStyleCnt="0"/>
      <dgm:spPr/>
    </dgm:pt>
    <dgm:pt modelId="{341D47FD-3975-477D-8369-290CBF97DFE2}" type="pres">
      <dgm:prSet presAssocID="{150E3C59-0B2F-44AD-A822-4A5880D3AAA9}" presName="parentText" presStyleLbl="node1" presStyleIdx="3" presStyleCnt="7" custScaleX="277778" custLinFactNeighborX="214" custLinFactNeighborY="27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F7BF3-043A-4A7E-B0DE-EEDB458B3B5D}" type="pres">
      <dgm:prSet presAssocID="{7798AD16-A136-47B5-8626-850175716635}" presName="sp" presStyleCnt="0"/>
      <dgm:spPr/>
    </dgm:pt>
    <dgm:pt modelId="{C8B1BBA5-C5CD-4A5D-84E3-C260A119C538}" type="pres">
      <dgm:prSet presAssocID="{E48110C1-5AFA-4AED-BC87-0B410A775A4C}" presName="linNode" presStyleCnt="0"/>
      <dgm:spPr/>
    </dgm:pt>
    <dgm:pt modelId="{99F0998E-4A10-4255-816B-EDB854EFD07C}" type="pres">
      <dgm:prSet presAssocID="{E48110C1-5AFA-4AED-BC87-0B410A775A4C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56196-BF01-4B2E-B403-0FF61BC91F54}" type="pres">
      <dgm:prSet presAssocID="{2CA1C37C-4115-4873-8C20-45D9260678EA}" presName="sp" presStyleCnt="0"/>
      <dgm:spPr/>
    </dgm:pt>
    <dgm:pt modelId="{F0FEC0C2-2F38-4D8D-8855-79A088055EC2}" type="pres">
      <dgm:prSet presAssocID="{EAEBD05A-2D12-4923-B9A5-DC1C303F5142}" presName="linNode" presStyleCnt="0"/>
      <dgm:spPr/>
    </dgm:pt>
    <dgm:pt modelId="{814A269C-D5EC-48B9-9DDE-571DC5C971D4}" type="pres">
      <dgm:prSet presAssocID="{EAEBD05A-2D12-4923-B9A5-DC1C303F5142}" presName="parentText" presStyleLbl="node1" presStyleIdx="5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13606-5758-41E2-BBC8-F9E54B507A00}" type="pres">
      <dgm:prSet presAssocID="{CE3873E5-6361-4659-BE32-4A29D336B69F}" presName="sp" presStyleCnt="0"/>
      <dgm:spPr/>
    </dgm:pt>
    <dgm:pt modelId="{F9396F0E-F801-4F6D-A2B6-723E2657FAB1}" type="pres">
      <dgm:prSet presAssocID="{9570F895-0978-488C-86EA-8B8AE59397B7}" presName="linNode" presStyleCnt="0"/>
      <dgm:spPr/>
    </dgm:pt>
    <dgm:pt modelId="{960C5F2F-6086-4E6E-BB07-9C12E56239C4}" type="pres">
      <dgm:prSet presAssocID="{9570F895-0978-488C-86EA-8B8AE59397B7}" presName="parentText" presStyleLbl="node1" presStyleIdx="6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59A5A2-23EE-406A-B247-C89D860EEE0B}" srcId="{7ED915FD-4FFD-44BF-BB86-98B194DA064C}" destId="{40E68556-287A-485F-B15C-7FAE9CE6198B}" srcOrd="0" destOrd="0" parTransId="{518A574D-08E8-48D2-96FC-D64E4A896CE3}" sibTransId="{C466F959-F1AE-4470-AB8E-C47FE41DCB79}"/>
    <dgm:cxn modelId="{540BCE33-33BE-4769-9616-7742BF0C6646}" type="presOf" srcId="{EAEBD05A-2D12-4923-B9A5-DC1C303F5142}" destId="{814A269C-D5EC-48B9-9DDE-571DC5C971D4}" srcOrd="0" destOrd="0" presId="urn:microsoft.com/office/officeart/2005/8/layout/vList5"/>
    <dgm:cxn modelId="{970D7CAD-28F2-43BA-BBC6-C60C34113C89}" srcId="{7ED915FD-4FFD-44BF-BB86-98B194DA064C}" destId="{82AAF38C-F6EC-4831-883E-B3C3B6E09574}" srcOrd="1" destOrd="0" parTransId="{C14B1E44-903C-407A-932B-4F3549502E38}" sibTransId="{88532C9E-67CA-4207-9E8E-5420FA846AB4}"/>
    <dgm:cxn modelId="{74E198D2-287D-467E-9230-E997376FB7A5}" type="presOf" srcId="{82AAF38C-F6EC-4831-883E-B3C3B6E09574}" destId="{E70D3CF5-7DD7-4AD2-A980-7567B5D1939F}" srcOrd="0" destOrd="0" presId="urn:microsoft.com/office/officeart/2005/8/layout/vList5"/>
    <dgm:cxn modelId="{D7AE2408-D11C-4062-92C3-5B823AF41AD5}" type="presOf" srcId="{90FF4758-594F-4449-BA3E-EE4A250F42CC}" destId="{845FD48F-F9E6-4662-9944-24430F8CCA68}" srcOrd="0" destOrd="0" presId="urn:microsoft.com/office/officeart/2005/8/layout/vList5"/>
    <dgm:cxn modelId="{41E68166-A28F-4203-9285-1872A3073223}" type="presOf" srcId="{40E68556-287A-485F-B15C-7FAE9CE6198B}" destId="{901C59F4-404B-42C4-868C-C4998621EFDF}" srcOrd="0" destOrd="0" presId="urn:microsoft.com/office/officeart/2005/8/layout/vList5"/>
    <dgm:cxn modelId="{68263679-B725-40D4-A7FB-88EA87861927}" type="presOf" srcId="{9570F895-0978-488C-86EA-8B8AE59397B7}" destId="{960C5F2F-6086-4E6E-BB07-9C12E56239C4}" srcOrd="0" destOrd="0" presId="urn:microsoft.com/office/officeart/2005/8/layout/vList5"/>
    <dgm:cxn modelId="{766E1E9B-52CD-4A6B-9FE4-BC5D038F49AD}" srcId="{7ED915FD-4FFD-44BF-BB86-98B194DA064C}" destId="{E48110C1-5AFA-4AED-BC87-0B410A775A4C}" srcOrd="4" destOrd="0" parTransId="{78A84F27-2192-4D80-9D45-2B93BE933B44}" sibTransId="{2CA1C37C-4115-4873-8C20-45D9260678EA}"/>
    <dgm:cxn modelId="{771AE521-17A3-4151-8527-7FA018C5FC27}" type="presOf" srcId="{E48110C1-5AFA-4AED-BC87-0B410A775A4C}" destId="{99F0998E-4A10-4255-816B-EDB854EFD07C}" srcOrd="0" destOrd="0" presId="urn:microsoft.com/office/officeart/2005/8/layout/vList5"/>
    <dgm:cxn modelId="{A2200D06-EB70-4D57-8A3E-C85B02DCC8C7}" srcId="{7ED915FD-4FFD-44BF-BB86-98B194DA064C}" destId="{150E3C59-0B2F-44AD-A822-4A5880D3AAA9}" srcOrd="3" destOrd="0" parTransId="{34D92DA1-4882-45F5-9471-722361906E75}" sibTransId="{7798AD16-A136-47B5-8626-850175716635}"/>
    <dgm:cxn modelId="{9ECB37E1-A860-4CE6-A321-5CF5ECEF60DD}" srcId="{7ED915FD-4FFD-44BF-BB86-98B194DA064C}" destId="{EAEBD05A-2D12-4923-B9A5-DC1C303F5142}" srcOrd="5" destOrd="0" parTransId="{EE0F11C6-8A41-48B6-820B-3E53BE8A994B}" sibTransId="{CE3873E5-6361-4659-BE32-4A29D336B69F}"/>
    <dgm:cxn modelId="{677107D8-E348-43AE-BD4E-9371F02CC7A5}" type="presOf" srcId="{150E3C59-0B2F-44AD-A822-4A5880D3AAA9}" destId="{341D47FD-3975-477D-8369-290CBF97DFE2}" srcOrd="0" destOrd="0" presId="urn:microsoft.com/office/officeart/2005/8/layout/vList5"/>
    <dgm:cxn modelId="{C31FC102-8D98-4D91-8C0A-98351F49EF1C}" srcId="{7ED915FD-4FFD-44BF-BB86-98B194DA064C}" destId="{90FF4758-594F-4449-BA3E-EE4A250F42CC}" srcOrd="2" destOrd="0" parTransId="{1E2ADC52-8135-4C81-A719-4A9AF0A4B390}" sibTransId="{62138C74-5860-437E-8D08-195687D1504D}"/>
    <dgm:cxn modelId="{FF16E173-C24A-48C1-9FCF-F49C28D9678C}" type="presOf" srcId="{7ED915FD-4FFD-44BF-BB86-98B194DA064C}" destId="{84DBDD02-A7D6-4250-BEBE-04E16FA7C3E6}" srcOrd="0" destOrd="0" presId="urn:microsoft.com/office/officeart/2005/8/layout/vList5"/>
    <dgm:cxn modelId="{75E2D8B0-F450-4E8E-8692-6D52355AC2BD}" srcId="{7ED915FD-4FFD-44BF-BB86-98B194DA064C}" destId="{9570F895-0978-488C-86EA-8B8AE59397B7}" srcOrd="6" destOrd="0" parTransId="{9B094FF8-F49C-409A-BC64-34A49B9D951C}" sibTransId="{61FD6C35-7626-48CB-9C3E-75AC69984D83}"/>
    <dgm:cxn modelId="{D4DC4465-A42C-4E53-9E07-0EBD1D250DC8}" type="presParOf" srcId="{84DBDD02-A7D6-4250-BEBE-04E16FA7C3E6}" destId="{6469ABF4-B8A3-450F-BDB9-747BFD4B748B}" srcOrd="0" destOrd="0" presId="urn:microsoft.com/office/officeart/2005/8/layout/vList5"/>
    <dgm:cxn modelId="{9A45ECC8-3E12-438F-9C01-17337C094B53}" type="presParOf" srcId="{6469ABF4-B8A3-450F-BDB9-747BFD4B748B}" destId="{901C59F4-404B-42C4-868C-C4998621EFDF}" srcOrd="0" destOrd="0" presId="urn:microsoft.com/office/officeart/2005/8/layout/vList5"/>
    <dgm:cxn modelId="{0945B724-8135-4EF2-872A-5912332F0E9C}" type="presParOf" srcId="{84DBDD02-A7D6-4250-BEBE-04E16FA7C3E6}" destId="{58292F9C-B1C0-4AB2-8E30-1FAFBA5A9AA8}" srcOrd="1" destOrd="0" presId="urn:microsoft.com/office/officeart/2005/8/layout/vList5"/>
    <dgm:cxn modelId="{994C82FF-4090-4DF5-9BAE-0E162FA85413}" type="presParOf" srcId="{84DBDD02-A7D6-4250-BEBE-04E16FA7C3E6}" destId="{99599C23-5974-4AC7-9283-5C8C4C324EE0}" srcOrd="2" destOrd="0" presId="urn:microsoft.com/office/officeart/2005/8/layout/vList5"/>
    <dgm:cxn modelId="{BB2B2A93-09AB-4EC5-B25E-00AF5DBE716F}" type="presParOf" srcId="{99599C23-5974-4AC7-9283-5C8C4C324EE0}" destId="{E70D3CF5-7DD7-4AD2-A980-7567B5D1939F}" srcOrd="0" destOrd="0" presId="urn:microsoft.com/office/officeart/2005/8/layout/vList5"/>
    <dgm:cxn modelId="{DC335501-86E4-403D-B466-01937208852A}" type="presParOf" srcId="{84DBDD02-A7D6-4250-BEBE-04E16FA7C3E6}" destId="{35EAD728-2079-4117-8B61-33FA79912F68}" srcOrd="3" destOrd="0" presId="urn:microsoft.com/office/officeart/2005/8/layout/vList5"/>
    <dgm:cxn modelId="{F06BA63F-05F2-4CC6-B43F-76EEBC076996}" type="presParOf" srcId="{84DBDD02-A7D6-4250-BEBE-04E16FA7C3E6}" destId="{AC34392B-4DF4-4BF5-BB4C-03068C888271}" srcOrd="4" destOrd="0" presId="urn:microsoft.com/office/officeart/2005/8/layout/vList5"/>
    <dgm:cxn modelId="{E664354B-209F-472A-A91B-5DD60D88082B}" type="presParOf" srcId="{AC34392B-4DF4-4BF5-BB4C-03068C888271}" destId="{845FD48F-F9E6-4662-9944-24430F8CCA68}" srcOrd="0" destOrd="0" presId="urn:microsoft.com/office/officeart/2005/8/layout/vList5"/>
    <dgm:cxn modelId="{699B3D12-43F1-4DF5-A5A2-2D962581CDB4}" type="presParOf" srcId="{84DBDD02-A7D6-4250-BEBE-04E16FA7C3E6}" destId="{58DA1F2B-91A9-4236-95C8-3564666850E5}" srcOrd="5" destOrd="0" presId="urn:microsoft.com/office/officeart/2005/8/layout/vList5"/>
    <dgm:cxn modelId="{025C7C86-D6C5-4535-979F-24D664BC7BDF}" type="presParOf" srcId="{84DBDD02-A7D6-4250-BEBE-04E16FA7C3E6}" destId="{A28692D2-9B14-450A-99EA-B6F2F1555A54}" srcOrd="6" destOrd="0" presId="urn:microsoft.com/office/officeart/2005/8/layout/vList5"/>
    <dgm:cxn modelId="{8FEC34C0-A398-4009-BD54-FEACF4450524}" type="presParOf" srcId="{A28692D2-9B14-450A-99EA-B6F2F1555A54}" destId="{341D47FD-3975-477D-8369-290CBF97DFE2}" srcOrd="0" destOrd="0" presId="urn:microsoft.com/office/officeart/2005/8/layout/vList5"/>
    <dgm:cxn modelId="{ECDE005D-725B-4934-899F-E3C3C8FDBAA0}" type="presParOf" srcId="{84DBDD02-A7D6-4250-BEBE-04E16FA7C3E6}" destId="{83FF7BF3-043A-4A7E-B0DE-EEDB458B3B5D}" srcOrd="7" destOrd="0" presId="urn:microsoft.com/office/officeart/2005/8/layout/vList5"/>
    <dgm:cxn modelId="{E78DD959-47DC-4AE2-8CDF-DA153CA1E300}" type="presParOf" srcId="{84DBDD02-A7D6-4250-BEBE-04E16FA7C3E6}" destId="{C8B1BBA5-C5CD-4A5D-84E3-C260A119C538}" srcOrd="8" destOrd="0" presId="urn:microsoft.com/office/officeart/2005/8/layout/vList5"/>
    <dgm:cxn modelId="{260F06D0-D8A1-4A9D-AEBB-785AC67E68F6}" type="presParOf" srcId="{C8B1BBA5-C5CD-4A5D-84E3-C260A119C538}" destId="{99F0998E-4A10-4255-816B-EDB854EFD07C}" srcOrd="0" destOrd="0" presId="urn:microsoft.com/office/officeart/2005/8/layout/vList5"/>
    <dgm:cxn modelId="{42BDEBF9-9ABF-4D67-A2A5-E387369B63CF}" type="presParOf" srcId="{84DBDD02-A7D6-4250-BEBE-04E16FA7C3E6}" destId="{0E456196-BF01-4B2E-B403-0FF61BC91F54}" srcOrd="9" destOrd="0" presId="urn:microsoft.com/office/officeart/2005/8/layout/vList5"/>
    <dgm:cxn modelId="{61EC71AE-D4D8-489A-881C-37157632BB6C}" type="presParOf" srcId="{84DBDD02-A7D6-4250-BEBE-04E16FA7C3E6}" destId="{F0FEC0C2-2F38-4D8D-8855-79A088055EC2}" srcOrd="10" destOrd="0" presId="urn:microsoft.com/office/officeart/2005/8/layout/vList5"/>
    <dgm:cxn modelId="{AD43C2CC-7D19-49D9-9A6D-5B733E7B4CF5}" type="presParOf" srcId="{F0FEC0C2-2F38-4D8D-8855-79A088055EC2}" destId="{814A269C-D5EC-48B9-9DDE-571DC5C971D4}" srcOrd="0" destOrd="0" presId="urn:microsoft.com/office/officeart/2005/8/layout/vList5"/>
    <dgm:cxn modelId="{C6205A60-AB43-4ACA-B60C-F41D0D13B246}" type="presParOf" srcId="{84DBDD02-A7D6-4250-BEBE-04E16FA7C3E6}" destId="{EE513606-5758-41E2-BBC8-F9E54B507A00}" srcOrd="11" destOrd="0" presId="urn:microsoft.com/office/officeart/2005/8/layout/vList5"/>
    <dgm:cxn modelId="{981760FC-8BAD-462D-8671-B41C637EB620}" type="presParOf" srcId="{84DBDD02-A7D6-4250-BEBE-04E16FA7C3E6}" destId="{F9396F0E-F801-4F6D-A2B6-723E2657FAB1}" srcOrd="12" destOrd="0" presId="urn:microsoft.com/office/officeart/2005/8/layout/vList5"/>
    <dgm:cxn modelId="{190BCD95-EC0C-40AF-896B-5F809D0BFB63}" type="presParOf" srcId="{F9396F0E-F801-4F6D-A2B6-723E2657FAB1}" destId="{960C5F2F-6086-4E6E-BB07-9C12E56239C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6225CC-874C-48A8-A40B-E968CA1D7B5C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F4C766F-09FE-4730-817C-D354EF23A70A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Georgia" pitchFamily="18" charset="0"/>
            </a:rPr>
            <a:t>Діти</a:t>
          </a:r>
          <a:endParaRPr lang="ru-RU" sz="2400" b="1" i="1" dirty="0">
            <a:solidFill>
              <a:srgbClr val="000099"/>
            </a:solidFill>
            <a:latin typeface="Georgia" pitchFamily="18" charset="0"/>
          </a:endParaRPr>
        </a:p>
      </dgm:t>
    </dgm:pt>
    <dgm:pt modelId="{493A874B-A521-4661-A7F9-B39F8E678AD1}" type="parTrans" cxnId="{2F7A3E8D-5F9F-49CA-A923-B2D50C71AC52}">
      <dgm:prSet/>
      <dgm:spPr/>
      <dgm:t>
        <a:bodyPr/>
        <a:lstStyle/>
        <a:p>
          <a:endParaRPr lang="ru-RU"/>
        </a:p>
      </dgm:t>
    </dgm:pt>
    <dgm:pt modelId="{956D0567-EEA8-4B71-AC76-86AA39167937}" type="sibTrans" cxnId="{2F7A3E8D-5F9F-49CA-A923-B2D50C71AC52}">
      <dgm:prSet custT="1"/>
      <dgm:spPr/>
      <dgm:t>
        <a:bodyPr/>
        <a:lstStyle/>
        <a:p>
          <a:endParaRPr lang="ru-RU" sz="500" b="1" i="1">
            <a:solidFill>
              <a:srgbClr val="000099"/>
            </a:solidFill>
            <a:latin typeface="Georgia" pitchFamily="18" charset="0"/>
          </a:endParaRPr>
        </a:p>
      </dgm:t>
    </dgm:pt>
    <dgm:pt modelId="{71F06B33-3630-4B4C-8AD8-9ABD59E3C691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Georgia" pitchFamily="18" charset="0"/>
            </a:rPr>
            <a:t>Педагоги</a:t>
          </a:r>
          <a:endParaRPr lang="ru-RU" sz="2400" b="1" i="1" dirty="0">
            <a:solidFill>
              <a:srgbClr val="000099"/>
            </a:solidFill>
            <a:latin typeface="Georgia" pitchFamily="18" charset="0"/>
          </a:endParaRPr>
        </a:p>
      </dgm:t>
    </dgm:pt>
    <dgm:pt modelId="{99240732-A739-4B31-A14F-687E25C235B6}" type="parTrans" cxnId="{7B1D93D2-87A3-406C-AE93-914D5568F1D3}">
      <dgm:prSet/>
      <dgm:spPr/>
      <dgm:t>
        <a:bodyPr/>
        <a:lstStyle/>
        <a:p>
          <a:endParaRPr lang="ru-RU"/>
        </a:p>
      </dgm:t>
    </dgm:pt>
    <dgm:pt modelId="{4DD14A22-98EA-4492-B9DA-83CE27E9821A}" type="sibTrans" cxnId="{7B1D93D2-87A3-406C-AE93-914D5568F1D3}">
      <dgm:prSet custT="1"/>
      <dgm:spPr/>
      <dgm:t>
        <a:bodyPr/>
        <a:lstStyle/>
        <a:p>
          <a:endParaRPr lang="ru-RU" sz="500" b="1" i="1">
            <a:solidFill>
              <a:srgbClr val="000099"/>
            </a:solidFill>
            <a:latin typeface="Georgia" pitchFamily="18" charset="0"/>
          </a:endParaRPr>
        </a:p>
      </dgm:t>
    </dgm:pt>
    <dgm:pt modelId="{A6C2BD04-47A6-4755-AEE8-A6B97EAD7654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Georgia" pitchFamily="18" charset="0"/>
            </a:rPr>
            <a:t>Батьки</a:t>
          </a:r>
          <a:endParaRPr lang="ru-RU" sz="2400" b="1" i="1" dirty="0">
            <a:solidFill>
              <a:srgbClr val="000099"/>
            </a:solidFill>
            <a:latin typeface="Georgia" pitchFamily="18" charset="0"/>
          </a:endParaRPr>
        </a:p>
      </dgm:t>
    </dgm:pt>
    <dgm:pt modelId="{B70CA70D-FE5F-4E29-B8C1-6802C22C3F7C}" type="parTrans" cxnId="{07E91374-FD50-411E-96A6-6E20F6AB6E5A}">
      <dgm:prSet/>
      <dgm:spPr/>
      <dgm:t>
        <a:bodyPr/>
        <a:lstStyle/>
        <a:p>
          <a:endParaRPr lang="ru-RU"/>
        </a:p>
      </dgm:t>
    </dgm:pt>
    <dgm:pt modelId="{D4404E0B-9FD1-4EBF-A64C-27CD190EFC65}" type="sibTrans" cxnId="{07E91374-FD50-411E-96A6-6E20F6AB6E5A}">
      <dgm:prSet custT="1"/>
      <dgm:spPr/>
      <dgm:t>
        <a:bodyPr/>
        <a:lstStyle/>
        <a:p>
          <a:endParaRPr lang="ru-RU" sz="500" b="1" i="1">
            <a:solidFill>
              <a:srgbClr val="000099"/>
            </a:solidFill>
            <a:latin typeface="Georgia" pitchFamily="18" charset="0"/>
          </a:endParaRPr>
        </a:p>
      </dgm:t>
    </dgm:pt>
    <dgm:pt modelId="{A91F992F-911C-412A-ADBF-E2190E40D7E4}">
      <dgm:prSet custT="1"/>
      <dgm:spPr/>
      <dgm:t>
        <a:bodyPr/>
        <a:lstStyle/>
        <a:p>
          <a:r>
            <a:rPr lang="uk-UA" sz="2400" b="1" i="1" dirty="0" smtClean="0">
              <a:solidFill>
                <a:srgbClr val="000099"/>
              </a:solidFill>
              <a:latin typeface="Georgia" pitchFamily="18" charset="0"/>
            </a:rPr>
            <a:t>Реалізація всіх завдань у тісній співпраці </a:t>
          </a:r>
        </a:p>
      </dgm:t>
    </dgm:pt>
    <dgm:pt modelId="{1915D3EB-6100-4F7F-BE1E-0FD9A178DA22}" type="parTrans" cxnId="{ABE42905-BAE5-4FE1-8283-19E66C4607C8}">
      <dgm:prSet/>
      <dgm:spPr/>
      <dgm:t>
        <a:bodyPr/>
        <a:lstStyle/>
        <a:p>
          <a:endParaRPr lang="ru-RU"/>
        </a:p>
      </dgm:t>
    </dgm:pt>
    <dgm:pt modelId="{C3108C5B-462B-4381-A806-4BC9B78EB0D9}" type="sibTrans" cxnId="{ABE42905-BAE5-4FE1-8283-19E66C4607C8}">
      <dgm:prSet/>
      <dgm:spPr/>
      <dgm:t>
        <a:bodyPr/>
        <a:lstStyle/>
        <a:p>
          <a:endParaRPr lang="ru-RU"/>
        </a:p>
      </dgm:t>
    </dgm:pt>
    <dgm:pt modelId="{297BCBFC-37F9-4D33-9D93-A8A7AE7E70F0}" type="pres">
      <dgm:prSet presAssocID="{E26225CC-874C-48A8-A40B-E968CA1D7B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4DFB6-86CF-4423-A234-D078BE5E87C4}" type="pres">
      <dgm:prSet presAssocID="{E26225CC-874C-48A8-A40B-E968CA1D7B5C}" presName="vNodes" presStyleCnt="0"/>
      <dgm:spPr/>
    </dgm:pt>
    <dgm:pt modelId="{DC8004F7-34CB-435D-8217-5EBF667FBBBD}" type="pres">
      <dgm:prSet presAssocID="{0F4C766F-09FE-4730-817C-D354EF23A70A}" presName="node" presStyleLbl="node1" presStyleIdx="0" presStyleCnt="4" custScaleX="270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60D53-0D29-4FB0-A721-E2189DE59044}" type="pres">
      <dgm:prSet presAssocID="{956D0567-EEA8-4B71-AC76-86AA39167937}" presName="spacerT" presStyleCnt="0"/>
      <dgm:spPr/>
    </dgm:pt>
    <dgm:pt modelId="{9C3B04A2-68C8-4437-83DA-9FB8D0521DE6}" type="pres">
      <dgm:prSet presAssocID="{956D0567-EEA8-4B71-AC76-86AA39167937}" presName="sibTrans" presStyleLbl="sibTrans2D1" presStyleIdx="0" presStyleCnt="3" custScaleX="236632"/>
      <dgm:spPr/>
      <dgm:t>
        <a:bodyPr/>
        <a:lstStyle/>
        <a:p>
          <a:endParaRPr lang="ru-RU"/>
        </a:p>
      </dgm:t>
    </dgm:pt>
    <dgm:pt modelId="{0CB20683-BB33-4922-92A2-78F77F9B7FC4}" type="pres">
      <dgm:prSet presAssocID="{956D0567-EEA8-4B71-AC76-86AA39167937}" presName="spacerB" presStyleCnt="0"/>
      <dgm:spPr/>
    </dgm:pt>
    <dgm:pt modelId="{00623A56-FF3C-4B44-B548-0AE744113F72}" type="pres">
      <dgm:prSet presAssocID="{71F06B33-3630-4B4C-8AD8-9ABD59E3C691}" presName="node" presStyleLbl="node1" presStyleIdx="1" presStyleCnt="4" custScaleX="285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4A127-D145-4357-9DB5-17CFE17D9E95}" type="pres">
      <dgm:prSet presAssocID="{4DD14A22-98EA-4492-B9DA-83CE27E9821A}" presName="spacerT" presStyleCnt="0"/>
      <dgm:spPr/>
    </dgm:pt>
    <dgm:pt modelId="{57110592-BA71-4EA0-AEC5-43B55DD876AF}" type="pres">
      <dgm:prSet presAssocID="{4DD14A22-98EA-4492-B9DA-83CE27E9821A}" presName="sibTrans" presStyleLbl="sibTrans2D1" presStyleIdx="1" presStyleCnt="3" custScaleX="236632"/>
      <dgm:spPr/>
      <dgm:t>
        <a:bodyPr/>
        <a:lstStyle/>
        <a:p>
          <a:endParaRPr lang="ru-RU"/>
        </a:p>
      </dgm:t>
    </dgm:pt>
    <dgm:pt modelId="{663E9E21-63E9-48FF-ABE2-BD3907136D66}" type="pres">
      <dgm:prSet presAssocID="{4DD14A22-98EA-4492-B9DA-83CE27E9821A}" presName="spacerB" presStyleCnt="0"/>
      <dgm:spPr/>
    </dgm:pt>
    <dgm:pt modelId="{045F9BCA-31CC-4F2F-8D2D-82B0C5AC088B}" type="pres">
      <dgm:prSet presAssocID="{A6C2BD04-47A6-4755-AEE8-A6B97EAD7654}" presName="node" presStyleLbl="node1" presStyleIdx="2" presStyleCnt="4" custScaleX="269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B61BC-8892-4EBE-A5B9-B9EC8780300D}" type="pres">
      <dgm:prSet presAssocID="{E26225CC-874C-48A8-A40B-E968CA1D7B5C}" presName="sibTransLast" presStyleLbl="sibTrans2D1" presStyleIdx="2" presStyleCnt="3" custScaleX="236632"/>
      <dgm:spPr/>
      <dgm:t>
        <a:bodyPr/>
        <a:lstStyle/>
        <a:p>
          <a:endParaRPr lang="ru-RU"/>
        </a:p>
      </dgm:t>
    </dgm:pt>
    <dgm:pt modelId="{991A869C-4084-427A-A4BC-7209B0283C25}" type="pres">
      <dgm:prSet presAssocID="{E26225CC-874C-48A8-A40B-E968CA1D7B5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BAADB738-15FC-4DA2-AB91-DF57EBA6B68A}" type="pres">
      <dgm:prSet presAssocID="{E26225CC-874C-48A8-A40B-E968CA1D7B5C}" presName="lastNode" presStyleLbl="node1" presStyleIdx="3" presStyleCnt="4" custScaleX="236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161982-ACC7-4AC8-BE08-01D5573A41E8}" type="presOf" srcId="{D4404E0B-9FD1-4EBF-A64C-27CD190EFC65}" destId="{991A869C-4084-427A-A4BC-7209B0283C25}" srcOrd="1" destOrd="0" presId="urn:microsoft.com/office/officeart/2005/8/layout/equation2"/>
    <dgm:cxn modelId="{7B1D93D2-87A3-406C-AE93-914D5568F1D3}" srcId="{E26225CC-874C-48A8-A40B-E968CA1D7B5C}" destId="{71F06B33-3630-4B4C-8AD8-9ABD59E3C691}" srcOrd="1" destOrd="0" parTransId="{99240732-A739-4B31-A14F-687E25C235B6}" sibTransId="{4DD14A22-98EA-4492-B9DA-83CE27E9821A}"/>
    <dgm:cxn modelId="{2F7A3E8D-5F9F-49CA-A923-B2D50C71AC52}" srcId="{E26225CC-874C-48A8-A40B-E968CA1D7B5C}" destId="{0F4C766F-09FE-4730-817C-D354EF23A70A}" srcOrd="0" destOrd="0" parTransId="{493A874B-A521-4661-A7F9-B39F8E678AD1}" sibTransId="{956D0567-EEA8-4B71-AC76-86AA39167937}"/>
    <dgm:cxn modelId="{FD99A769-326B-4D7A-B731-EFBC1520C83B}" type="presOf" srcId="{A91F992F-911C-412A-ADBF-E2190E40D7E4}" destId="{BAADB738-15FC-4DA2-AB91-DF57EBA6B68A}" srcOrd="0" destOrd="0" presId="urn:microsoft.com/office/officeart/2005/8/layout/equation2"/>
    <dgm:cxn modelId="{967399D7-2430-48CD-B5FC-8F4277C4230C}" type="presOf" srcId="{4DD14A22-98EA-4492-B9DA-83CE27E9821A}" destId="{57110592-BA71-4EA0-AEC5-43B55DD876AF}" srcOrd="0" destOrd="0" presId="urn:microsoft.com/office/officeart/2005/8/layout/equation2"/>
    <dgm:cxn modelId="{8FDDB5C2-E457-4E2D-9DC4-E05738BF7F40}" type="presOf" srcId="{A6C2BD04-47A6-4755-AEE8-A6B97EAD7654}" destId="{045F9BCA-31CC-4F2F-8D2D-82B0C5AC088B}" srcOrd="0" destOrd="0" presId="urn:microsoft.com/office/officeart/2005/8/layout/equation2"/>
    <dgm:cxn modelId="{BBFE5D7D-2AC6-4990-A7DE-DC457B63F72E}" type="presOf" srcId="{71F06B33-3630-4B4C-8AD8-9ABD59E3C691}" destId="{00623A56-FF3C-4B44-B548-0AE744113F72}" srcOrd="0" destOrd="0" presId="urn:microsoft.com/office/officeart/2005/8/layout/equation2"/>
    <dgm:cxn modelId="{ABE42905-BAE5-4FE1-8283-19E66C4607C8}" srcId="{E26225CC-874C-48A8-A40B-E968CA1D7B5C}" destId="{A91F992F-911C-412A-ADBF-E2190E40D7E4}" srcOrd="3" destOrd="0" parTransId="{1915D3EB-6100-4F7F-BE1E-0FD9A178DA22}" sibTransId="{C3108C5B-462B-4381-A806-4BC9B78EB0D9}"/>
    <dgm:cxn modelId="{0F5D4F0A-54B0-4797-9AF5-11145EFF1B1D}" type="presOf" srcId="{E26225CC-874C-48A8-A40B-E968CA1D7B5C}" destId="{297BCBFC-37F9-4D33-9D93-A8A7AE7E70F0}" srcOrd="0" destOrd="0" presId="urn:microsoft.com/office/officeart/2005/8/layout/equation2"/>
    <dgm:cxn modelId="{A8B4974F-1DCE-47CA-BDC5-F56DAF337890}" type="presOf" srcId="{0F4C766F-09FE-4730-817C-D354EF23A70A}" destId="{DC8004F7-34CB-435D-8217-5EBF667FBBBD}" srcOrd="0" destOrd="0" presId="urn:microsoft.com/office/officeart/2005/8/layout/equation2"/>
    <dgm:cxn modelId="{FD302D1A-A4C8-4A70-95E9-CCB1BF310FCF}" type="presOf" srcId="{D4404E0B-9FD1-4EBF-A64C-27CD190EFC65}" destId="{A3DB61BC-8892-4EBE-A5B9-B9EC8780300D}" srcOrd="0" destOrd="0" presId="urn:microsoft.com/office/officeart/2005/8/layout/equation2"/>
    <dgm:cxn modelId="{20D275E3-2FEE-4956-BB95-7547C68436C9}" type="presOf" srcId="{956D0567-EEA8-4B71-AC76-86AA39167937}" destId="{9C3B04A2-68C8-4437-83DA-9FB8D0521DE6}" srcOrd="0" destOrd="0" presId="urn:microsoft.com/office/officeart/2005/8/layout/equation2"/>
    <dgm:cxn modelId="{07E91374-FD50-411E-96A6-6E20F6AB6E5A}" srcId="{E26225CC-874C-48A8-A40B-E968CA1D7B5C}" destId="{A6C2BD04-47A6-4755-AEE8-A6B97EAD7654}" srcOrd="2" destOrd="0" parTransId="{B70CA70D-FE5F-4E29-B8C1-6802C22C3F7C}" sibTransId="{D4404E0B-9FD1-4EBF-A64C-27CD190EFC65}"/>
    <dgm:cxn modelId="{F13A1F68-A85E-4A47-91FE-DF81DC31741B}" type="presParOf" srcId="{297BCBFC-37F9-4D33-9D93-A8A7AE7E70F0}" destId="{5814DFB6-86CF-4423-A234-D078BE5E87C4}" srcOrd="0" destOrd="0" presId="urn:microsoft.com/office/officeart/2005/8/layout/equation2"/>
    <dgm:cxn modelId="{CF7AEF36-61B2-4C24-9E7C-BDAD58A221CF}" type="presParOf" srcId="{5814DFB6-86CF-4423-A234-D078BE5E87C4}" destId="{DC8004F7-34CB-435D-8217-5EBF667FBBBD}" srcOrd="0" destOrd="0" presId="urn:microsoft.com/office/officeart/2005/8/layout/equation2"/>
    <dgm:cxn modelId="{62B323EA-0614-4EE9-A972-36E33B0720A3}" type="presParOf" srcId="{5814DFB6-86CF-4423-A234-D078BE5E87C4}" destId="{07260D53-0D29-4FB0-A721-E2189DE59044}" srcOrd="1" destOrd="0" presId="urn:microsoft.com/office/officeart/2005/8/layout/equation2"/>
    <dgm:cxn modelId="{F07AF9EA-73FF-45AF-BA8F-669AE8552062}" type="presParOf" srcId="{5814DFB6-86CF-4423-A234-D078BE5E87C4}" destId="{9C3B04A2-68C8-4437-83DA-9FB8D0521DE6}" srcOrd="2" destOrd="0" presId="urn:microsoft.com/office/officeart/2005/8/layout/equation2"/>
    <dgm:cxn modelId="{FC6AAB5B-13A9-4F48-B1B8-CF8C0764D977}" type="presParOf" srcId="{5814DFB6-86CF-4423-A234-D078BE5E87C4}" destId="{0CB20683-BB33-4922-92A2-78F77F9B7FC4}" srcOrd="3" destOrd="0" presId="urn:microsoft.com/office/officeart/2005/8/layout/equation2"/>
    <dgm:cxn modelId="{27B1FF59-829E-4AEA-AAB2-D89EB20B6673}" type="presParOf" srcId="{5814DFB6-86CF-4423-A234-D078BE5E87C4}" destId="{00623A56-FF3C-4B44-B548-0AE744113F72}" srcOrd="4" destOrd="0" presId="urn:microsoft.com/office/officeart/2005/8/layout/equation2"/>
    <dgm:cxn modelId="{84EAE729-D8F3-4C8F-B5C8-092D0C940ACE}" type="presParOf" srcId="{5814DFB6-86CF-4423-A234-D078BE5E87C4}" destId="{BA44A127-D145-4357-9DB5-17CFE17D9E95}" srcOrd="5" destOrd="0" presId="urn:microsoft.com/office/officeart/2005/8/layout/equation2"/>
    <dgm:cxn modelId="{E8FB43D8-9425-487C-9BC3-259B714C9712}" type="presParOf" srcId="{5814DFB6-86CF-4423-A234-D078BE5E87C4}" destId="{57110592-BA71-4EA0-AEC5-43B55DD876AF}" srcOrd="6" destOrd="0" presId="urn:microsoft.com/office/officeart/2005/8/layout/equation2"/>
    <dgm:cxn modelId="{E6D62DEA-9BF3-4ABE-B849-9413BBB61CB7}" type="presParOf" srcId="{5814DFB6-86CF-4423-A234-D078BE5E87C4}" destId="{663E9E21-63E9-48FF-ABE2-BD3907136D66}" srcOrd="7" destOrd="0" presId="urn:microsoft.com/office/officeart/2005/8/layout/equation2"/>
    <dgm:cxn modelId="{AFC7ECF5-4B40-491E-B261-1AA420B2544C}" type="presParOf" srcId="{5814DFB6-86CF-4423-A234-D078BE5E87C4}" destId="{045F9BCA-31CC-4F2F-8D2D-82B0C5AC088B}" srcOrd="8" destOrd="0" presId="urn:microsoft.com/office/officeart/2005/8/layout/equation2"/>
    <dgm:cxn modelId="{60434457-67D2-44CE-82D2-DFFEA36CA007}" type="presParOf" srcId="{297BCBFC-37F9-4D33-9D93-A8A7AE7E70F0}" destId="{A3DB61BC-8892-4EBE-A5B9-B9EC8780300D}" srcOrd="1" destOrd="0" presId="urn:microsoft.com/office/officeart/2005/8/layout/equation2"/>
    <dgm:cxn modelId="{08D9C358-40CD-478F-BDC6-98EECC6576A2}" type="presParOf" srcId="{A3DB61BC-8892-4EBE-A5B9-B9EC8780300D}" destId="{991A869C-4084-427A-A4BC-7209B0283C25}" srcOrd="0" destOrd="0" presId="urn:microsoft.com/office/officeart/2005/8/layout/equation2"/>
    <dgm:cxn modelId="{38154F2D-2078-4003-8DF9-15C530B6C50B}" type="presParOf" srcId="{297BCBFC-37F9-4D33-9D93-A8A7AE7E70F0}" destId="{BAADB738-15FC-4DA2-AB91-DF57EBA6B68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E76605-C517-424C-A145-972B840F5435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AE1A28-03EE-4A80-AE77-AD766009AC69}">
      <dgm:prSet phldrT="[Текст]" custT="1"/>
      <dgm:spPr/>
      <dgm:t>
        <a:bodyPr/>
        <a:lstStyle/>
        <a:p>
          <a:pPr algn="l"/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Інтелектуальний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C612EE6D-C086-4ACC-A328-B761562AA352}" type="parTrans" cxnId="{C920AC86-2A94-4719-9A96-9ABDC93B66E6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4932C02F-53C4-467F-8E94-75A15FF4B642}" type="sibTrans" cxnId="{C920AC86-2A94-4719-9A96-9ABDC93B66E6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3486ACE7-AF68-412D-857E-21D1314D4BFC}">
      <dgm:prSet phldrT="[Текст]" custT="1"/>
      <dgm:spPr/>
      <dgm:t>
        <a:bodyPr/>
        <a:lstStyle/>
        <a:p>
          <a:pPr algn="l"/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Патріотичний 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042B86B2-DE2B-4DC4-8A38-A0D8CF248325}" type="parTrans" cxnId="{02AC70AB-85DF-4ACC-934A-DB28CE3D559C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22A005AB-201F-4829-8223-1C4D342F7C0B}" type="sibTrans" cxnId="{02AC70AB-85DF-4ACC-934A-DB28CE3D559C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5AF52A33-C3CC-452D-9A32-5B5E150AA824}">
      <dgm:prSet phldrT="[Текст]" custT="1"/>
      <dgm:spPr/>
      <dgm:t>
        <a:bodyPr/>
        <a:lstStyle/>
        <a:p>
          <a:pPr algn="l"/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Правовий 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02DD233E-52F1-4788-9223-A2907747A5E1}" type="parTrans" cxnId="{07E51748-D27D-478D-9371-774DE8CDABAA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E27A6383-3ABB-4114-A9C4-6DE2527703BB}" type="sibTrans" cxnId="{07E51748-D27D-478D-9371-774DE8CDABAA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426F569B-2C79-4F5E-8C91-E5C7D5EB9F21}">
      <dgm:prSet phldrT="[Текст]" custT="1"/>
      <dgm:spPr/>
      <dgm:t>
        <a:bodyPr/>
        <a:lstStyle/>
        <a:p>
          <a:pPr algn="l"/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Творчий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D8770428-3B88-4B9C-BE46-23406B914F50}" type="parTrans" cxnId="{6ECD3C3B-C161-465A-B8A7-253BDAFE1FFA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1548EC52-EB9C-4F70-82FC-D5EDAC5BD986}" type="sibTrans" cxnId="{6ECD3C3B-C161-465A-B8A7-253BDAFE1FFA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1C55D967-0096-49CE-8A80-635880A74EBE}">
      <dgm:prSet phldrT="[Текст]" custT="1"/>
      <dgm:spPr/>
      <dgm:t>
        <a:bodyPr/>
        <a:lstStyle/>
        <a:p>
          <a:pPr algn="l"/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Екологічний 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2846D207-4CB4-4454-AFB9-D85F875FCFA4}" type="parTrans" cxnId="{BFD942D5-AE8A-4266-BDCA-3A8C7B84F981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192D81DA-BD71-406E-9CC5-6AA129E9B273}" type="sibTrans" cxnId="{BFD942D5-AE8A-4266-BDCA-3A8C7B84F981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6E6D61DD-6896-4383-8E58-396043D968F4}">
      <dgm:prSet phldrT="[Текст]" custT="1"/>
      <dgm:spPr/>
      <dgm:t>
        <a:bodyPr/>
        <a:lstStyle/>
        <a:p>
          <a:pPr algn="l"/>
          <a:r>
            <a:rPr lang="uk-UA" sz="3200" b="1" i="1" dirty="0" err="1" smtClean="0">
              <a:solidFill>
                <a:srgbClr val="002060"/>
              </a:solidFill>
              <a:latin typeface="Georgia" pitchFamily="18" charset="0"/>
            </a:rPr>
            <a:t>Зв</a:t>
          </a:r>
          <a:r>
            <a:rPr lang="en-US" sz="3200" b="1" i="1" dirty="0" smtClean="0">
              <a:solidFill>
                <a:srgbClr val="002060"/>
              </a:solidFill>
              <a:latin typeface="Georgia" pitchFamily="18" charset="0"/>
            </a:rPr>
            <a:t>’</a:t>
          </a:r>
          <a:r>
            <a:rPr lang="uk-UA" sz="3200" b="1" i="1" dirty="0" err="1" smtClean="0">
              <a:solidFill>
                <a:srgbClr val="002060"/>
              </a:solidFill>
              <a:latin typeface="Georgia" pitchFamily="18" charset="0"/>
            </a:rPr>
            <a:t>язки</a:t>
          </a:r>
          <a:r>
            <a:rPr lang="uk-UA" sz="3200" b="1" i="1" dirty="0" smtClean="0">
              <a:solidFill>
                <a:srgbClr val="002060"/>
              </a:solidFill>
              <a:latin typeface="Georgia" pitchFamily="18" charset="0"/>
            </a:rPr>
            <a:t> з </a:t>
          </a:r>
          <a:r>
            <a:rPr lang="uk-UA" sz="3200" b="1" i="1" dirty="0" err="1" smtClean="0">
              <a:solidFill>
                <a:srgbClr val="002060"/>
              </a:solidFill>
              <a:latin typeface="Georgia" pitchFamily="18" charset="0"/>
            </a:rPr>
            <a:t>громадскістю</a:t>
          </a:r>
          <a:endParaRPr lang="ru-RU" sz="3200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640EDC9D-B471-411D-B8FB-0238EA9FDF22}" type="parTrans" cxnId="{434BE6C9-7AB4-4833-B5D9-37A7E2007FB1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0921616E-FE22-4D5E-A210-D8F506A31F22}" type="sibTrans" cxnId="{434BE6C9-7AB4-4833-B5D9-37A7E2007FB1}">
      <dgm:prSet/>
      <dgm:spPr/>
      <dgm:t>
        <a:bodyPr/>
        <a:lstStyle/>
        <a:p>
          <a:pPr algn="l"/>
          <a:endParaRPr lang="ru-RU" b="1" i="1">
            <a:solidFill>
              <a:srgbClr val="000099"/>
            </a:solidFill>
            <a:latin typeface="Georgia" pitchFamily="18" charset="0"/>
          </a:endParaRPr>
        </a:p>
      </dgm:t>
    </dgm:pt>
    <dgm:pt modelId="{50F9DD65-7B91-4D18-9A79-ABC5562ED14C}" type="pres">
      <dgm:prSet presAssocID="{FCE76605-C517-424C-A145-972B840F54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486F8A-EE4C-40B2-AA29-7559DFFB5DD9}" type="pres">
      <dgm:prSet presAssocID="{57AE1A28-03EE-4A80-AE77-AD766009AC6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75015-2561-4B5D-91B9-5A0B034FAC6E}" type="pres">
      <dgm:prSet presAssocID="{4932C02F-53C4-467F-8E94-75A15FF4B642}" presName="spacer" presStyleCnt="0"/>
      <dgm:spPr/>
    </dgm:pt>
    <dgm:pt modelId="{797F5D86-9E3B-4154-9CAE-1B3137A54D19}" type="pres">
      <dgm:prSet presAssocID="{3486ACE7-AF68-412D-857E-21D1314D4BF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5477C-F6CD-48DC-9209-0AE6C644D623}" type="pres">
      <dgm:prSet presAssocID="{22A005AB-201F-4829-8223-1C4D342F7C0B}" presName="spacer" presStyleCnt="0"/>
      <dgm:spPr/>
    </dgm:pt>
    <dgm:pt modelId="{2422454B-1B16-4BE7-BF29-864B1B85E476}" type="pres">
      <dgm:prSet presAssocID="{5AF52A33-C3CC-452D-9A32-5B5E150AA82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FA62E-625D-4D40-9FCC-9E7BF3F050C5}" type="pres">
      <dgm:prSet presAssocID="{E27A6383-3ABB-4114-A9C4-6DE2527703BB}" presName="spacer" presStyleCnt="0"/>
      <dgm:spPr/>
    </dgm:pt>
    <dgm:pt modelId="{FA2729B6-19BD-473D-B52D-E6A726A17562}" type="pres">
      <dgm:prSet presAssocID="{426F569B-2C79-4F5E-8C91-E5C7D5EB9F2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273AC-B891-4FE4-9B15-EE839C1020E9}" type="pres">
      <dgm:prSet presAssocID="{1548EC52-EB9C-4F70-82FC-D5EDAC5BD986}" presName="spacer" presStyleCnt="0"/>
      <dgm:spPr/>
    </dgm:pt>
    <dgm:pt modelId="{28C212B8-C794-4377-B269-D4F5985F3A12}" type="pres">
      <dgm:prSet presAssocID="{1C55D967-0096-49CE-8A80-635880A74EB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F9C23-F85C-4E9D-9D17-17ADE9582E09}" type="pres">
      <dgm:prSet presAssocID="{192D81DA-BD71-406E-9CC5-6AA129E9B273}" presName="spacer" presStyleCnt="0"/>
      <dgm:spPr/>
    </dgm:pt>
    <dgm:pt modelId="{CD8FAF99-052F-48E8-B8DD-58BD43CC282A}" type="pres">
      <dgm:prSet presAssocID="{6E6D61DD-6896-4383-8E58-396043D968F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D942D5-AE8A-4266-BDCA-3A8C7B84F981}" srcId="{FCE76605-C517-424C-A145-972B840F5435}" destId="{1C55D967-0096-49CE-8A80-635880A74EBE}" srcOrd="4" destOrd="0" parTransId="{2846D207-4CB4-4454-AFB9-D85F875FCFA4}" sibTransId="{192D81DA-BD71-406E-9CC5-6AA129E9B273}"/>
    <dgm:cxn modelId="{F2C23BED-2427-4F05-87C7-B2CF42F30E4A}" type="presOf" srcId="{5AF52A33-C3CC-452D-9A32-5B5E150AA824}" destId="{2422454B-1B16-4BE7-BF29-864B1B85E476}" srcOrd="0" destOrd="0" presId="urn:microsoft.com/office/officeart/2005/8/layout/vList2"/>
    <dgm:cxn modelId="{3CAF7166-1D10-47B7-8A77-24D7E4782953}" type="presOf" srcId="{6E6D61DD-6896-4383-8E58-396043D968F4}" destId="{CD8FAF99-052F-48E8-B8DD-58BD43CC282A}" srcOrd="0" destOrd="0" presId="urn:microsoft.com/office/officeart/2005/8/layout/vList2"/>
    <dgm:cxn modelId="{16CC9F12-B5F8-4D17-9F90-4F1C9C66A06B}" type="presOf" srcId="{FCE76605-C517-424C-A145-972B840F5435}" destId="{50F9DD65-7B91-4D18-9A79-ABC5562ED14C}" srcOrd="0" destOrd="0" presId="urn:microsoft.com/office/officeart/2005/8/layout/vList2"/>
    <dgm:cxn modelId="{FCBE486D-56CB-4444-AF3E-62FD3F81E87B}" type="presOf" srcId="{3486ACE7-AF68-412D-857E-21D1314D4BFC}" destId="{797F5D86-9E3B-4154-9CAE-1B3137A54D19}" srcOrd="0" destOrd="0" presId="urn:microsoft.com/office/officeart/2005/8/layout/vList2"/>
    <dgm:cxn modelId="{36D551D1-5552-4540-B4F3-90604E47C118}" type="presOf" srcId="{1C55D967-0096-49CE-8A80-635880A74EBE}" destId="{28C212B8-C794-4377-B269-D4F5985F3A12}" srcOrd="0" destOrd="0" presId="urn:microsoft.com/office/officeart/2005/8/layout/vList2"/>
    <dgm:cxn modelId="{B6B5B747-1F36-44BC-998E-07DE65C31E9F}" type="presOf" srcId="{426F569B-2C79-4F5E-8C91-E5C7D5EB9F21}" destId="{FA2729B6-19BD-473D-B52D-E6A726A17562}" srcOrd="0" destOrd="0" presId="urn:microsoft.com/office/officeart/2005/8/layout/vList2"/>
    <dgm:cxn modelId="{AD4EF264-0035-4CF9-962E-9DEADF143FB5}" type="presOf" srcId="{57AE1A28-03EE-4A80-AE77-AD766009AC69}" destId="{76486F8A-EE4C-40B2-AA29-7559DFFB5DD9}" srcOrd="0" destOrd="0" presId="urn:microsoft.com/office/officeart/2005/8/layout/vList2"/>
    <dgm:cxn modelId="{02AC70AB-85DF-4ACC-934A-DB28CE3D559C}" srcId="{FCE76605-C517-424C-A145-972B840F5435}" destId="{3486ACE7-AF68-412D-857E-21D1314D4BFC}" srcOrd="1" destOrd="0" parTransId="{042B86B2-DE2B-4DC4-8A38-A0D8CF248325}" sibTransId="{22A005AB-201F-4829-8223-1C4D342F7C0B}"/>
    <dgm:cxn modelId="{6ECD3C3B-C161-465A-B8A7-253BDAFE1FFA}" srcId="{FCE76605-C517-424C-A145-972B840F5435}" destId="{426F569B-2C79-4F5E-8C91-E5C7D5EB9F21}" srcOrd="3" destOrd="0" parTransId="{D8770428-3B88-4B9C-BE46-23406B914F50}" sibTransId="{1548EC52-EB9C-4F70-82FC-D5EDAC5BD986}"/>
    <dgm:cxn modelId="{C920AC86-2A94-4719-9A96-9ABDC93B66E6}" srcId="{FCE76605-C517-424C-A145-972B840F5435}" destId="{57AE1A28-03EE-4A80-AE77-AD766009AC69}" srcOrd="0" destOrd="0" parTransId="{C612EE6D-C086-4ACC-A328-B761562AA352}" sibTransId="{4932C02F-53C4-467F-8E94-75A15FF4B642}"/>
    <dgm:cxn modelId="{434BE6C9-7AB4-4833-B5D9-37A7E2007FB1}" srcId="{FCE76605-C517-424C-A145-972B840F5435}" destId="{6E6D61DD-6896-4383-8E58-396043D968F4}" srcOrd="5" destOrd="0" parTransId="{640EDC9D-B471-411D-B8FB-0238EA9FDF22}" sibTransId="{0921616E-FE22-4D5E-A210-D8F506A31F22}"/>
    <dgm:cxn modelId="{07E51748-D27D-478D-9371-774DE8CDABAA}" srcId="{FCE76605-C517-424C-A145-972B840F5435}" destId="{5AF52A33-C3CC-452D-9A32-5B5E150AA824}" srcOrd="2" destOrd="0" parTransId="{02DD233E-52F1-4788-9223-A2907747A5E1}" sibTransId="{E27A6383-3ABB-4114-A9C4-6DE2527703BB}"/>
    <dgm:cxn modelId="{82C70F1C-C3B7-43A5-89AC-69F7FE9713B3}" type="presParOf" srcId="{50F9DD65-7B91-4D18-9A79-ABC5562ED14C}" destId="{76486F8A-EE4C-40B2-AA29-7559DFFB5DD9}" srcOrd="0" destOrd="0" presId="urn:microsoft.com/office/officeart/2005/8/layout/vList2"/>
    <dgm:cxn modelId="{B415E7E2-B443-4079-89C2-476F5359868B}" type="presParOf" srcId="{50F9DD65-7B91-4D18-9A79-ABC5562ED14C}" destId="{15A75015-2561-4B5D-91B9-5A0B034FAC6E}" srcOrd="1" destOrd="0" presId="urn:microsoft.com/office/officeart/2005/8/layout/vList2"/>
    <dgm:cxn modelId="{6D959224-A34E-4E71-AC8C-24F0027185A9}" type="presParOf" srcId="{50F9DD65-7B91-4D18-9A79-ABC5562ED14C}" destId="{797F5D86-9E3B-4154-9CAE-1B3137A54D19}" srcOrd="2" destOrd="0" presId="urn:microsoft.com/office/officeart/2005/8/layout/vList2"/>
    <dgm:cxn modelId="{E8E85990-BCF0-4C44-9138-F7C2CB5C1D7E}" type="presParOf" srcId="{50F9DD65-7B91-4D18-9A79-ABC5562ED14C}" destId="{0235477C-F6CD-48DC-9209-0AE6C644D623}" srcOrd="3" destOrd="0" presId="urn:microsoft.com/office/officeart/2005/8/layout/vList2"/>
    <dgm:cxn modelId="{80B08674-2365-43B9-9D63-006FAF006CC6}" type="presParOf" srcId="{50F9DD65-7B91-4D18-9A79-ABC5562ED14C}" destId="{2422454B-1B16-4BE7-BF29-864B1B85E476}" srcOrd="4" destOrd="0" presId="urn:microsoft.com/office/officeart/2005/8/layout/vList2"/>
    <dgm:cxn modelId="{56BD440B-AB36-46CC-BCB4-8358465D83AC}" type="presParOf" srcId="{50F9DD65-7B91-4D18-9A79-ABC5562ED14C}" destId="{A4CFA62E-625D-4D40-9FCC-9E7BF3F050C5}" srcOrd="5" destOrd="0" presId="urn:microsoft.com/office/officeart/2005/8/layout/vList2"/>
    <dgm:cxn modelId="{D6ACAF01-4E61-4748-B69E-0750D4B52AE1}" type="presParOf" srcId="{50F9DD65-7B91-4D18-9A79-ABC5562ED14C}" destId="{FA2729B6-19BD-473D-B52D-E6A726A17562}" srcOrd="6" destOrd="0" presId="urn:microsoft.com/office/officeart/2005/8/layout/vList2"/>
    <dgm:cxn modelId="{CB4C79F0-9E03-4B08-99B3-039CDF4624E0}" type="presParOf" srcId="{50F9DD65-7B91-4D18-9A79-ABC5562ED14C}" destId="{FF6273AC-B891-4FE4-9B15-EE839C1020E9}" srcOrd="7" destOrd="0" presId="urn:microsoft.com/office/officeart/2005/8/layout/vList2"/>
    <dgm:cxn modelId="{8A3D712B-5DCD-4602-80C9-403AF84B3B12}" type="presParOf" srcId="{50F9DD65-7B91-4D18-9A79-ABC5562ED14C}" destId="{28C212B8-C794-4377-B269-D4F5985F3A12}" srcOrd="8" destOrd="0" presId="urn:microsoft.com/office/officeart/2005/8/layout/vList2"/>
    <dgm:cxn modelId="{7E8867FD-353A-41B8-B6F0-EDDA856B8D52}" type="presParOf" srcId="{50F9DD65-7B91-4D18-9A79-ABC5562ED14C}" destId="{7A6F9C23-F85C-4E9D-9D17-17ADE9582E09}" srcOrd="9" destOrd="0" presId="urn:microsoft.com/office/officeart/2005/8/layout/vList2"/>
    <dgm:cxn modelId="{A2B7B605-3667-4CA4-9095-E9760A01DC18}" type="presParOf" srcId="{50F9DD65-7B91-4D18-9A79-ABC5562ED14C}" destId="{CD8FAF99-052F-48E8-B8DD-58BD43CC282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055402-0139-4AEB-82D2-75FE38FFFE56}" type="doc">
      <dgm:prSet loTypeId="urn:microsoft.com/office/officeart/2005/8/layout/default#1" loCatId="list" qsTypeId="urn:microsoft.com/office/officeart/2005/8/quickstyle/3d2#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9A84AAC-10C2-4CEF-88EB-B461605ECA30}">
      <dgm:prSet phldrT="[Текст]"/>
      <dgm:spPr/>
      <dgm:t>
        <a:bodyPr/>
        <a:lstStyle/>
        <a:p>
          <a:r>
            <a:rPr lang="uk-UA" b="1" i="1" smtClean="0">
              <a:solidFill>
                <a:srgbClr val="002060"/>
              </a:solidFill>
              <a:latin typeface="Georgia" pitchFamily="18" charset="0"/>
            </a:rPr>
            <a:t>Соціальна готовність</a:t>
          </a:r>
          <a:endParaRPr lang="uk-UA" b="1" i="1" dirty="0" smtClean="0">
            <a:solidFill>
              <a:srgbClr val="002060"/>
            </a:solidFill>
            <a:latin typeface="Georgia" pitchFamily="18" charset="0"/>
          </a:endParaRPr>
        </a:p>
      </dgm:t>
    </dgm:pt>
    <dgm:pt modelId="{2B494897-B43A-4993-ABC1-7E7495BD8637}" type="parTrans" cxnId="{81791D05-7008-47EF-9E21-6AD6611E2999}">
      <dgm:prSet/>
      <dgm:spPr/>
      <dgm:t>
        <a:bodyPr/>
        <a:lstStyle/>
        <a:p>
          <a:endParaRPr lang="ru-RU"/>
        </a:p>
      </dgm:t>
    </dgm:pt>
    <dgm:pt modelId="{E9A05C30-0512-44E3-9C58-31686BF6483C}" type="sibTrans" cxnId="{81791D05-7008-47EF-9E21-6AD6611E2999}">
      <dgm:prSet/>
      <dgm:spPr/>
      <dgm:t>
        <a:bodyPr/>
        <a:lstStyle/>
        <a:p>
          <a:endParaRPr lang="ru-RU"/>
        </a:p>
      </dgm:t>
    </dgm:pt>
    <dgm:pt modelId="{56C6B232-69B2-4AA5-9D43-D2753853BF2A}">
      <dgm:prSet phldrT="[Текст]"/>
      <dgm:spPr/>
      <dgm:t>
        <a:bodyPr/>
        <a:lstStyle/>
        <a:p>
          <a:r>
            <a:rPr lang="uk-UA" b="1" i="1" smtClean="0">
              <a:solidFill>
                <a:srgbClr val="002060"/>
              </a:solidFill>
              <a:latin typeface="Georgia" pitchFamily="18" charset="0"/>
            </a:rPr>
            <a:t>Інтелектуальна готовність</a:t>
          </a:r>
          <a:endParaRPr lang="ru-RU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D0ED640B-7C3D-4CA4-BCDB-9D32F23472E9}" type="parTrans" cxnId="{0843C38A-FE14-43E3-94A9-271784FDA95C}">
      <dgm:prSet/>
      <dgm:spPr/>
      <dgm:t>
        <a:bodyPr/>
        <a:lstStyle/>
        <a:p>
          <a:endParaRPr lang="ru-RU"/>
        </a:p>
      </dgm:t>
    </dgm:pt>
    <dgm:pt modelId="{0DB1AD04-0FEE-4D1B-8186-243134D96171}" type="sibTrans" cxnId="{0843C38A-FE14-43E3-94A9-271784FDA95C}">
      <dgm:prSet/>
      <dgm:spPr/>
      <dgm:t>
        <a:bodyPr/>
        <a:lstStyle/>
        <a:p>
          <a:endParaRPr lang="ru-RU"/>
        </a:p>
      </dgm:t>
    </dgm:pt>
    <dgm:pt modelId="{75D1C7C9-C36D-4AEA-9981-FB8A40EC4B4D}">
      <dgm:prSet phldrT="[Текст]"/>
      <dgm:spPr/>
      <dgm:t>
        <a:bodyPr/>
        <a:lstStyle/>
        <a:p>
          <a:r>
            <a:rPr lang="uk-UA" b="1" i="1" smtClean="0">
              <a:solidFill>
                <a:srgbClr val="002060"/>
              </a:solidFill>
              <a:latin typeface="Georgia" pitchFamily="18" charset="0"/>
            </a:rPr>
            <a:t>Емоційно-вольова готовність</a:t>
          </a:r>
          <a:endParaRPr lang="ru-RU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562F149C-D760-408F-8B84-0BEE8A9B94AF}" type="parTrans" cxnId="{C9925608-6194-4F2B-9360-C3A2DA5356D2}">
      <dgm:prSet/>
      <dgm:spPr/>
      <dgm:t>
        <a:bodyPr/>
        <a:lstStyle/>
        <a:p>
          <a:endParaRPr lang="ru-RU"/>
        </a:p>
      </dgm:t>
    </dgm:pt>
    <dgm:pt modelId="{90E463A5-902C-49EC-AE3C-1588B0841A0B}" type="sibTrans" cxnId="{C9925608-6194-4F2B-9360-C3A2DA5356D2}">
      <dgm:prSet/>
      <dgm:spPr/>
      <dgm:t>
        <a:bodyPr/>
        <a:lstStyle/>
        <a:p>
          <a:endParaRPr lang="ru-RU"/>
        </a:p>
      </dgm:t>
    </dgm:pt>
    <dgm:pt modelId="{299939FF-A411-4AC2-91B3-87E170C8EBAC}">
      <dgm:prSet phldrT="[Текст]"/>
      <dgm:spPr/>
      <dgm:t>
        <a:bodyPr/>
        <a:lstStyle/>
        <a:p>
          <a:r>
            <a:rPr lang="uk-UA" b="1" i="1" smtClean="0">
              <a:solidFill>
                <a:srgbClr val="002060"/>
              </a:solidFill>
              <a:latin typeface="Georgia" pitchFamily="18" charset="0"/>
            </a:rPr>
            <a:t>Біологічна готовність</a:t>
          </a:r>
          <a:endParaRPr lang="ru-RU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8CD19D05-75B4-40A9-B396-4B712646F40E}" type="parTrans" cxnId="{98A0453A-F60B-4639-BCB1-4E1C6B78B94C}">
      <dgm:prSet/>
      <dgm:spPr/>
      <dgm:t>
        <a:bodyPr/>
        <a:lstStyle/>
        <a:p>
          <a:endParaRPr lang="ru-RU"/>
        </a:p>
      </dgm:t>
    </dgm:pt>
    <dgm:pt modelId="{5EB67E2B-AC95-43F2-B84C-233102668A52}" type="sibTrans" cxnId="{98A0453A-F60B-4639-BCB1-4E1C6B78B94C}">
      <dgm:prSet/>
      <dgm:spPr/>
      <dgm:t>
        <a:bodyPr/>
        <a:lstStyle/>
        <a:p>
          <a:endParaRPr lang="ru-RU"/>
        </a:p>
      </dgm:t>
    </dgm:pt>
    <dgm:pt modelId="{8FC92AB5-B53A-44C8-81CC-513728476872}">
      <dgm:prSet phldrT="[Текст]"/>
      <dgm:spPr/>
      <dgm:t>
        <a:bodyPr/>
        <a:lstStyle/>
        <a:p>
          <a:r>
            <a:rPr lang="uk-UA" b="1" i="1" dirty="0" smtClean="0">
              <a:solidFill>
                <a:srgbClr val="002060"/>
              </a:solidFill>
              <a:latin typeface="Georgia" pitchFamily="18" charset="0"/>
            </a:rPr>
            <a:t>Навчальна мотивація</a:t>
          </a:r>
          <a:endParaRPr lang="ru-RU" b="1" i="1" dirty="0">
            <a:solidFill>
              <a:srgbClr val="002060"/>
            </a:solidFill>
            <a:latin typeface="Georgia" pitchFamily="18" charset="0"/>
          </a:endParaRPr>
        </a:p>
      </dgm:t>
    </dgm:pt>
    <dgm:pt modelId="{BB4FAB03-936C-4A32-8DB1-CCB0E80E0A08}" type="parTrans" cxnId="{0AEA2A7D-95A6-4EEB-B851-7A43422A3D15}">
      <dgm:prSet/>
      <dgm:spPr/>
      <dgm:t>
        <a:bodyPr/>
        <a:lstStyle/>
        <a:p>
          <a:endParaRPr lang="ru-RU"/>
        </a:p>
      </dgm:t>
    </dgm:pt>
    <dgm:pt modelId="{ED18483E-4EB6-4C66-85ED-DB4FB4828240}" type="sibTrans" cxnId="{0AEA2A7D-95A6-4EEB-B851-7A43422A3D15}">
      <dgm:prSet/>
      <dgm:spPr/>
      <dgm:t>
        <a:bodyPr/>
        <a:lstStyle/>
        <a:p>
          <a:endParaRPr lang="ru-RU"/>
        </a:p>
      </dgm:t>
    </dgm:pt>
    <dgm:pt modelId="{1D3C34D0-7B67-4390-B27A-A71EAB48933B}" type="pres">
      <dgm:prSet presAssocID="{69055402-0139-4AEB-82D2-75FE38FFFE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49F412-7240-4692-A0DC-0E24A88FD2B4}" type="pres">
      <dgm:prSet presAssocID="{B9A84AAC-10C2-4CEF-88EB-B461605ECA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3217D-8D30-42D9-BE93-5AADEAAD5F5B}" type="pres">
      <dgm:prSet presAssocID="{E9A05C30-0512-44E3-9C58-31686BF6483C}" presName="sibTrans" presStyleCnt="0"/>
      <dgm:spPr/>
    </dgm:pt>
    <dgm:pt modelId="{5C68D6F3-5B54-4F02-9FC6-7AD24E0507C2}" type="pres">
      <dgm:prSet presAssocID="{56C6B232-69B2-4AA5-9D43-D2753853BF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2413D-6E15-4B65-856B-D15F04F4A4BA}" type="pres">
      <dgm:prSet presAssocID="{0DB1AD04-0FEE-4D1B-8186-243134D96171}" presName="sibTrans" presStyleCnt="0"/>
      <dgm:spPr/>
    </dgm:pt>
    <dgm:pt modelId="{848C2E58-1B89-4C41-B799-DF53E238F713}" type="pres">
      <dgm:prSet presAssocID="{75D1C7C9-C36D-4AEA-9981-FB8A40EC4B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0F42A9-A845-44EF-ADCF-30C7D855AC82}" type="pres">
      <dgm:prSet presAssocID="{90E463A5-902C-49EC-AE3C-1588B0841A0B}" presName="sibTrans" presStyleCnt="0"/>
      <dgm:spPr/>
    </dgm:pt>
    <dgm:pt modelId="{1F69CCA7-6F5A-4991-9E3B-B6EF17F26ECD}" type="pres">
      <dgm:prSet presAssocID="{299939FF-A411-4AC2-91B3-87E170C8EBA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09265-F4EB-4174-B661-340BB5460159}" type="pres">
      <dgm:prSet presAssocID="{5EB67E2B-AC95-43F2-B84C-233102668A52}" presName="sibTrans" presStyleCnt="0"/>
      <dgm:spPr/>
    </dgm:pt>
    <dgm:pt modelId="{8A709DCD-8272-418D-A388-0766DC886EF9}" type="pres">
      <dgm:prSet presAssocID="{8FC92AB5-B53A-44C8-81CC-5137284768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43C38A-FE14-43E3-94A9-271784FDA95C}" srcId="{69055402-0139-4AEB-82D2-75FE38FFFE56}" destId="{56C6B232-69B2-4AA5-9D43-D2753853BF2A}" srcOrd="1" destOrd="0" parTransId="{D0ED640B-7C3D-4CA4-BCDB-9D32F23472E9}" sibTransId="{0DB1AD04-0FEE-4D1B-8186-243134D96171}"/>
    <dgm:cxn modelId="{0AEA2A7D-95A6-4EEB-B851-7A43422A3D15}" srcId="{69055402-0139-4AEB-82D2-75FE38FFFE56}" destId="{8FC92AB5-B53A-44C8-81CC-513728476872}" srcOrd="4" destOrd="0" parTransId="{BB4FAB03-936C-4A32-8DB1-CCB0E80E0A08}" sibTransId="{ED18483E-4EB6-4C66-85ED-DB4FB4828240}"/>
    <dgm:cxn modelId="{E2983F96-3889-4364-B14F-932A874F14C6}" type="presOf" srcId="{8FC92AB5-B53A-44C8-81CC-513728476872}" destId="{8A709DCD-8272-418D-A388-0766DC886EF9}" srcOrd="0" destOrd="0" presId="urn:microsoft.com/office/officeart/2005/8/layout/default#1"/>
    <dgm:cxn modelId="{98A0453A-F60B-4639-BCB1-4E1C6B78B94C}" srcId="{69055402-0139-4AEB-82D2-75FE38FFFE56}" destId="{299939FF-A411-4AC2-91B3-87E170C8EBAC}" srcOrd="3" destOrd="0" parTransId="{8CD19D05-75B4-40A9-B396-4B712646F40E}" sibTransId="{5EB67E2B-AC95-43F2-B84C-233102668A52}"/>
    <dgm:cxn modelId="{677C22B3-0F7A-408C-91AD-05728561B813}" type="presOf" srcId="{B9A84AAC-10C2-4CEF-88EB-B461605ECA30}" destId="{9C49F412-7240-4692-A0DC-0E24A88FD2B4}" srcOrd="0" destOrd="0" presId="urn:microsoft.com/office/officeart/2005/8/layout/default#1"/>
    <dgm:cxn modelId="{C9925608-6194-4F2B-9360-C3A2DA5356D2}" srcId="{69055402-0139-4AEB-82D2-75FE38FFFE56}" destId="{75D1C7C9-C36D-4AEA-9981-FB8A40EC4B4D}" srcOrd="2" destOrd="0" parTransId="{562F149C-D760-408F-8B84-0BEE8A9B94AF}" sibTransId="{90E463A5-902C-49EC-AE3C-1588B0841A0B}"/>
    <dgm:cxn modelId="{7CF84BEE-BCC0-48CC-BAFA-7726783995CC}" type="presOf" srcId="{299939FF-A411-4AC2-91B3-87E170C8EBAC}" destId="{1F69CCA7-6F5A-4991-9E3B-B6EF17F26ECD}" srcOrd="0" destOrd="0" presId="urn:microsoft.com/office/officeart/2005/8/layout/default#1"/>
    <dgm:cxn modelId="{81791D05-7008-47EF-9E21-6AD6611E2999}" srcId="{69055402-0139-4AEB-82D2-75FE38FFFE56}" destId="{B9A84AAC-10C2-4CEF-88EB-B461605ECA30}" srcOrd="0" destOrd="0" parTransId="{2B494897-B43A-4993-ABC1-7E7495BD8637}" sibTransId="{E9A05C30-0512-44E3-9C58-31686BF6483C}"/>
    <dgm:cxn modelId="{9A3F4986-4388-470A-99EE-E3DB6EF87A10}" type="presOf" srcId="{75D1C7C9-C36D-4AEA-9981-FB8A40EC4B4D}" destId="{848C2E58-1B89-4C41-B799-DF53E238F713}" srcOrd="0" destOrd="0" presId="urn:microsoft.com/office/officeart/2005/8/layout/default#1"/>
    <dgm:cxn modelId="{056E72A2-A747-4D02-894E-B789F9C1A129}" type="presOf" srcId="{56C6B232-69B2-4AA5-9D43-D2753853BF2A}" destId="{5C68D6F3-5B54-4F02-9FC6-7AD24E0507C2}" srcOrd="0" destOrd="0" presId="urn:microsoft.com/office/officeart/2005/8/layout/default#1"/>
    <dgm:cxn modelId="{4CA1705E-1DBE-40E5-8CEA-CD623A5A3928}" type="presOf" srcId="{69055402-0139-4AEB-82D2-75FE38FFFE56}" destId="{1D3C34D0-7B67-4390-B27A-A71EAB48933B}" srcOrd="0" destOrd="0" presId="urn:microsoft.com/office/officeart/2005/8/layout/default#1"/>
    <dgm:cxn modelId="{707DDDE0-8205-49E8-B601-C7E65FAE4E67}" type="presParOf" srcId="{1D3C34D0-7B67-4390-B27A-A71EAB48933B}" destId="{9C49F412-7240-4692-A0DC-0E24A88FD2B4}" srcOrd="0" destOrd="0" presId="urn:microsoft.com/office/officeart/2005/8/layout/default#1"/>
    <dgm:cxn modelId="{C9A0AD45-9559-4539-8CEE-2D9AF85B0101}" type="presParOf" srcId="{1D3C34D0-7B67-4390-B27A-A71EAB48933B}" destId="{8D03217D-8D30-42D9-BE93-5AADEAAD5F5B}" srcOrd="1" destOrd="0" presId="urn:microsoft.com/office/officeart/2005/8/layout/default#1"/>
    <dgm:cxn modelId="{AF8BA474-9614-41B7-822B-ED3F45DF6D1E}" type="presParOf" srcId="{1D3C34D0-7B67-4390-B27A-A71EAB48933B}" destId="{5C68D6F3-5B54-4F02-9FC6-7AD24E0507C2}" srcOrd="2" destOrd="0" presId="urn:microsoft.com/office/officeart/2005/8/layout/default#1"/>
    <dgm:cxn modelId="{012C2338-CFA8-4FAB-BE9B-1D45EADCA409}" type="presParOf" srcId="{1D3C34D0-7B67-4390-B27A-A71EAB48933B}" destId="{1E52413D-6E15-4B65-856B-D15F04F4A4BA}" srcOrd="3" destOrd="0" presId="urn:microsoft.com/office/officeart/2005/8/layout/default#1"/>
    <dgm:cxn modelId="{28D3DFF3-CF1D-4CE8-9D1C-34EC72536C20}" type="presParOf" srcId="{1D3C34D0-7B67-4390-B27A-A71EAB48933B}" destId="{848C2E58-1B89-4C41-B799-DF53E238F713}" srcOrd="4" destOrd="0" presId="urn:microsoft.com/office/officeart/2005/8/layout/default#1"/>
    <dgm:cxn modelId="{3E95FEA4-4A1F-4253-8183-C48EF01AB544}" type="presParOf" srcId="{1D3C34D0-7B67-4390-B27A-A71EAB48933B}" destId="{D90F42A9-A845-44EF-ADCF-30C7D855AC82}" srcOrd="5" destOrd="0" presId="urn:microsoft.com/office/officeart/2005/8/layout/default#1"/>
    <dgm:cxn modelId="{F259D2CD-A97E-44E5-B3AD-8A1B6B2CFCE7}" type="presParOf" srcId="{1D3C34D0-7B67-4390-B27A-A71EAB48933B}" destId="{1F69CCA7-6F5A-4991-9E3B-B6EF17F26ECD}" srcOrd="6" destOrd="0" presId="urn:microsoft.com/office/officeart/2005/8/layout/default#1"/>
    <dgm:cxn modelId="{A718CE07-E2D8-4180-9273-9564E6791CE6}" type="presParOf" srcId="{1D3C34D0-7B67-4390-B27A-A71EAB48933B}" destId="{A8009265-F4EB-4174-B661-340BB5460159}" srcOrd="7" destOrd="0" presId="urn:microsoft.com/office/officeart/2005/8/layout/default#1"/>
    <dgm:cxn modelId="{4EAFDE6E-F3B5-4766-AB0D-A74ECB1E9247}" type="presParOf" srcId="{1D3C34D0-7B67-4390-B27A-A71EAB48933B}" destId="{8A709DCD-8272-418D-A388-0766DC886EF9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945F01-EB54-4C7B-B4C0-D48B2F367320}">
      <dsp:nvSpPr>
        <dsp:cNvPr id="0" name=""/>
        <dsp:cNvSpPr/>
      </dsp:nvSpPr>
      <dsp:spPr>
        <a:xfrm rot="5400000">
          <a:off x="-125638" y="128374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1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128374"/>
        <a:ext cx="837592" cy="586314"/>
      </dsp:txXfrm>
    </dsp:sp>
    <dsp:sp modelId="{C9AE0E05-E79B-49A2-944C-D1BF573D12B2}">
      <dsp:nvSpPr>
        <dsp:cNvPr id="0" name=""/>
        <dsp:cNvSpPr/>
      </dsp:nvSpPr>
      <dsp:spPr>
        <a:xfrm rot="5400000">
          <a:off x="4089248" y="-3500198"/>
          <a:ext cx="544721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rgbClr val="002060"/>
              </a:solidFill>
              <a:latin typeface="Georgia" pitchFamily="18" charset="0"/>
            </a:rPr>
            <a:t>З</a:t>
          </a:r>
          <a:r>
            <a:rPr lang="ru-RU" sz="2000" b="1" kern="1200" dirty="0" err="1" smtClean="0">
              <a:solidFill>
                <a:srgbClr val="002060"/>
              </a:solidFill>
              <a:latin typeface="Georgia" pitchFamily="18" charset="0"/>
            </a:rPr>
            <a:t>няти</a:t>
          </a: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 </a:t>
          </a:r>
          <a:r>
            <a:rPr lang="ru-RU" sz="2000" b="1" kern="1200" dirty="0" err="1" smtClean="0">
              <a:solidFill>
                <a:srgbClr val="002060"/>
              </a:solidFill>
              <a:latin typeface="Georgia" pitchFamily="18" charset="0"/>
            </a:rPr>
            <a:t>психічне</a:t>
          </a: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</a:rPr>
            <a:t> </a:t>
          </a:r>
          <a:r>
            <a:rPr lang="ru-RU" sz="2000" b="1" kern="1200" dirty="0" err="1" smtClean="0">
              <a:solidFill>
                <a:srgbClr val="002060"/>
              </a:solidFill>
              <a:latin typeface="Georgia" pitchFamily="18" charset="0"/>
            </a:rPr>
            <a:t>напруження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89248" y="-3500198"/>
        <a:ext cx="544721" cy="7550589"/>
      </dsp:txXfrm>
    </dsp:sp>
    <dsp:sp modelId="{640454C3-86EE-470D-A91D-428F2011804B}">
      <dsp:nvSpPr>
        <dsp:cNvPr id="0" name=""/>
        <dsp:cNvSpPr/>
      </dsp:nvSpPr>
      <dsp:spPr>
        <a:xfrm rot="5400000">
          <a:off x="-125638" y="867062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2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867062"/>
        <a:ext cx="837592" cy="586314"/>
      </dsp:txXfrm>
    </dsp:sp>
    <dsp:sp modelId="{D17864FF-AE5C-419D-A217-E88AB49D57AE}">
      <dsp:nvSpPr>
        <dsp:cNvPr id="0" name=""/>
        <dsp:cNvSpPr/>
      </dsp:nvSpPr>
      <dsp:spPr>
        <a:xfrm rot="5400000">
          <a:off x="4016679" y="-2766003"/>
          <a:ext cx="544435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solidFill>
                <a:srgbClr val="002060"/>
              </a:solidFill>
              <a:latin typeface="Georgia" pitchFamily="18" charset="0"/>
            </a:rPr>
            <a:t>Створити умови, для розвитку здібностей кожної дитини, творчого потенціалу вчителів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16679" y="-2766003"/>
        <a:ext cx="544435" cy="7550589"/>
      </dsp:txXfrm>
    </dsp:sp>
    <dsp:sp modelId="{0B50D477-1017-48F2-B00C-9473CD8721C3}">
      <dsp:nvSpPr>
        <dsp:cNvPr id="0" name=""/>
        <dsp:cNvSpPr/>
      </dsp:nvSpPr>
      <dsp:spPr>
        <a:xfrm rot="5400000">
          <a:off x="-125638" y="1605750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3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1605750"/>
        <a:ext cx="837592" cy="586314"/>
      </dsp:txXfrm>
    </dsp:sp>
    <dsp:sp modelId="{2F9A05B6-D9A8-4B6C-B104-628AF2BF7E02}">
      <dsp:nvSpPr>
        <dsp:cNvPr id="0" name=""/>
        <dsp:cNvSpPr/>
      </dsp:nvSpPr>
      <dsp:spPr>
        <a:xfrm rot="5400000">
          <a:off x="4089391" y="-2022965"/>
          <a:ext cx="544435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solidFill>
                <a:srgbClr val="002060"/>
              </a:solidFill>
              <a:latin typeface="Georgia" pitchFamily="18" charset="0"/>
            </a:rPr>
            <a:t>Сприяти усвідомленню власного «Я»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89391" y="-2022965"/>
        <a:ext cx="544435" cy="7550589"/>
      </dsp:txXfrm>
    </dsp:sp>
    <dsp:sp modelId="{34AEC632-989B-4BD4-AC70-5500D56214FC}">
      <dsp:nvSpPr>
        <dsp:cNvPr id="0" name=""/>
        <dsp:cNvSpPr/>
      </dsp:nvSpPr>
      <dsp:spPr>
        <a:xfrm rot="5400000">
          <a:off x="-125638" y="2344438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4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2344438"/>
        <a:ext cx="837592" cy="586314"/>
      </dsp:txXfrm>
    </dsp:sp>
    <dsp:sp modelId="{0F04D195-2E10-4823-B1AE-0151BA52D5B5}">
      <dsp:nvSpPr>
        <dsp:cNvPr id="0" name=""/>
        <dsp:cNvSpPr/>
      </dsp:nvSpPr>
      <dsp:spPr>
        <a:xfrm rot="5400000">
          <a:off x="4089391" y="-1284277"/>
          <a:ext cx="544435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solidFill>
                <a:srgbClr val="002060"/>
              </a:solidFill>
              <a:latin typeface="Georgia" pitchFamily="18" charset="0"/>
            </a:rPr>
            <a:t>Формувати здатність до довільної психічної саморегуляції і самоконтролю у дітей.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89391" y="-1284277"/>
        <a:ext cx="544435" cy="7550589"/>
      </dsp:txXfrm>
    </dsp:sp>
    <dsp:sp modelId="{1EA63815-5FF5-4282-9ABE-DF6588F04A8C}">
      <dsp:nvSpPr>
        <dsp:cNvPr id="0" name=""/>
        <dsp:cNvSpPr/>
      </dsp:nvSpPr>
      <dsp:spPr>
        <a:xfrm rot="5400000">
          <a:off x="-125638" y="3083126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5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3083126"/>
        <a:ext cx="837592" cy="586314"/>
      </dsp:txXfrm>
    </dsp:sp>
    <dsp:sp modelId="{AD0AE4B5-1241-4D87-BA15-25FCF225C94F}">
      <dsp:nvSpPr>
        <dsp:cNvPr id="0" name=""/>
        <dsp:cNvSpPr/>
      </dsp:nvSpPr>
      <dsp:spPr>
        <a:xfrm rot="5400000">
          <a:off x="4089391" y="-545589"/>
          <a:ext cx="544435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solidFill>
                <a:srgbClr val="002060"/>
              </a:solidFill>
              <a:latin typeface="Georgia" pitchFamily="18" charset="0"/>
            </a:rPr>
            <a:t>Формувати групову згуртованість і навички  спілкування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89391" y="-545589"/>
        <a:ext cx="544435" cy="7550589"/>
      </dsp:txXfrm>
    </dsp:sp>
    <dsp:sp modelId="{FA58D1D5-6F2A-43F2-BB77-3FD1424773D9}">
      <dsp:nvSpPr>
        <dsp:cNvPr id="0" name=""/>
        <dsp:cNvSpPr/>
      </dsp:nvSpPr>
      <dsp:spPr>
        <a:xfrm rot="5400000">
          <a:off x="-125638" y="3821814"/>
          <a:ext cx="837592" cy="586314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rgbClr val="002060"/>
              </a:solidFill>
              <a:latin typeface="Georgia" pitchFamily="18" charset="0"/>
            </a:rPr>
            <a:t>6</a:t>
          </a:r>
          <a:endParaRPr lang="ru-RU" sz="2000" b="1" kern="1200" dirty="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-125638" y="3821814"/>
        <a:ext cx="837592" cy="586314"/>
      </dsp:txXfrm>
    </dsp:sp>
    <dsp:sp modelId="{6B3CA6DF-D9CA-484B-9C6E-A84FDE054092}">
      <dsp:nvSpPr>
        <dsp:cNvPr id="0" name=""/>
        <dsp:cNvSpPr/>
      </dsp:nvSpPr>
      <dsp:spPr>
        <a:xfrm rot="5400000">
          <a:off x="4089391" y="193098"/>
          <a:ext cx="544435" cy="75505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smtClean="0">
              <a:solidFill>
                <a:srgbClr val="002060"/>
              </a:solidFill>
              <a:latin typeface="Georgia" pitchFamily="18" charset="0"/>
            </a:rPr>
            <a:t>Формувати вміння опановувати соціально-прийнятні норми поведінки</a:t>
          </a:r>
          <a:endParaRPr lang="ru-RU" sz="2000" b="1" kern="1200">
            <a:solidFill>
              <a:srgbClr val="002060"/>
            </a:solidFill>
            <a:latin typeface="Georgia" pitchFamily="18" charset="0"/>
          </a:endParaRPr>
        </a:p>
      </dsp:txBody>
      <dsp:txXfrm rot="5400000">
        <a:off x="4089391" y="193098"/>
        <a:ext cx="544435" cy="75505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1C59F4-404B-42C4-868C-C4998621EFDF}">
      <dsp:nvSpPr>
        <dsp:cNvPr id="0" name=""/>
        <dsp:cNvSpPr/>
      </dsp:nvSpPr>
      <dsp:spPr>
        <a:xfrm>
          <a:off x="4015" y="363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Діагностика 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363"/>
        <a:ext cx="8221569" cy="581883"/>
      </dsp:txXfrm>
    </dsp:sp>
    <dsp:sp modelId="{E70D3CF5-7DD7-4AD2-A980-7567B5D1939F}">
      <dsp:nvSpPr>
        <dsp:cNvPr id="0" name=""/>
        <dsp:cNvSpPr/>
      </dsp:nvSpPr>
      <dsp:spPr>
        <a:xfrm>
          <a:off x="4015" y="611340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Корекційна</a:t>
          </a: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робота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611340"/>
        <a:ext cx="8221569" cy="581883"/>
      </dsp:txXfrm>
    </dsp:sp>
    <dsp:sp modelId="{845FD48F-F9E6-4662-9944-24430F8CCA68}">
      <dsp:nvSpPr>
        <dsp:cNvPr id="0" name=""/>
        <dsp:cNvSpPr/>
      </dsp:nvSpPr>
      <dsp:spPr>
        <a:xfrm>
          <a:off x="4015" y="1222317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Консультування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1222317"/>
        <a:ext cx="8221569" cy="581883"/>
      </dsp:txXfrm>
    </dsp:sp>
    <dsp:sp modelId="{341D47FD-3975-477D-8369-290CBF97DFE2}">
      <dsp:nvSpPr>
        <dsp:cNvPr id="0" name=""/>
        <dsp:cNvSpPr/>
      </dsp:nvSpPr>
      <dsp:spPr>
        <a:xfrm>
          <a:off x="8030" y="1849220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Просвіта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8030" y="1849220"/>
        <a:ext cx="8221569" cy="581883"/>
      </dsp:txXfrm>
    </dsp:sp>
    <dsp:sp modelId="{99F0998E-4A10-4255-816B-EDB854EFD07C}">
      <dsp:nvSpPr>
        <dsp:cNvPr id="0" name=""/>
        <dsp:cNvSpPr/>
      </dsp:nvSpPr>
      <dsp:spPr>
        <a:xfrm>
          <a:off x="4015" y="2444271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Профілактика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2444271"/>
        <a:ext cx="8221569" cy="581883"/>
      </dsp:txXfrm>
    </dsp:sp>
    <dsp:sp modelId="{814A269C-D5EC-48B9-9DDE-571DC5C971D4}">
      <dsp:nvSpPr>
        <dsp:cNvPr id="0" name=""/>
        <dsp:cNvSpPr/>
      </dsp:nvSpPr>
      <dsp:spPr>
        <a:xfrm>
          <a:off x="4015" y="3055248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Формування особистості дитини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3055248"/>
        <a:ext cx="8221569" cy="581883"/>
      </dsp:txXfrm>
    </dsp:sp>
    <dsp:sp modelId="{960C5F2F-6086-4E6E-BB07-9C12E56239C4}">
      <dsp:nvSpPr>
        <dsp:cNvPr id="0" name=""/>
        <dsp:cNvSpPr/>
      </dsp:nvSpPr>
      <dsp:spPr>
        <a:xfrm>
          <a:off x="4015" y="3666225"/>
          <a:ext cx="8221569" cy="581883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Розвиток здібностей дитини</a:t>
          </a:r>
          <a:endParaRPr lang="ru-RU" sz="2800" b="1" i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>
        <a:off x="4015" y="3666225"/>
        <a:ext cx="8221569" cy="5818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8004F7-34CB-435D-8217-5EBF667FBBBD}">
      <dsp:nvSpPr>
        <dsp:cNvPr id="0" name=""/>
        <dsp:cNvSpPr/>
      </dsp:nvSpPr>
      <dsp:spPr>
        <a:xfrm>
          <a:off x="70676" y="411226"/>
          <a:ext cx="2547972" cy="9405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Georgia" pitchFamily="18" charset="0"/>
            </a:rPr>
            <a:t>Діти</a:t>
          </a:r>
          <a:endParaRPr lang="ru-RU" sz="2400" b="1" i="1" kern="1200" dirty="0">
            <a:solidFill>
              <a:srgbClr val="000099"/>
            </a:solidFill>
            <a:latin typeface="Georgia" pitchFamily="18" charset="0"/>
          </a:endParaRPr>
        </a:p>
      </dsp:txBody>
      <dsp:txXfrm>
        <a:off x="70676" y="411226"/>
        <a:ext cx="2547972" cy="940534"/>
      </dsp:txXfrm>
    </dsp:sp>
    <dsp:sp modelId="{9C3B04A2-68C8-4437-83DA-9FB8D0521DE6}">
      <dsp:nvSpPr>
        <dsp:cNvPr id="0" name=""/>
        <dsp:cNvSpPr/>
      </dsp:nvSpPr>
      <dsp:spPr>
        <a:xfrm>
          <a:off x="699237" y="1428131"/>
          <a:ext cx="1290850" cy="545509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i="1" kern="1200">
            <a:solidFill>
              <a:srgbClr val="000099"/>
            </a:solidFill>
            <a:latin typeface="Georgia" pitchFamily="18" charset="0"/>
          </a:endParaRPr>
        </a:p>
      </dsp:txBody>
      <dsp:txXfrm>
        <a:off x="699237" y="1428131"/>
        <a:ext cx="1290850" cy="545509"/>
      </dsp:txXfrm>
    </dsp:sp>
    <dsp:sp modelId="{00623A56-FF3C-4B44-B548-0AE744113F72}">
      <dsp:nvSpPr>
        <dsp:cNvPr id="0" name=""/>
        <dsp:cNvSpPr/>
      </dsp:nvSpPr>
      <dsp:spPr>
        <a:xfrm>
          <a:off x="1533" y="2050012"/>
          <a:ext cx="2686259" cy="940534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Georgia" pitchFamily="18" charset="0"/>
            </a:rPr>
            <a:t>Педагоги</a:t>
          </a:r>
          <a:endParaRPr lang="ru-RU" sz="2400" b="1" i="1" kern="1200" dirty="0">
            <a:solidFill>
              <a:srgbClr val="000099"/>
            </a:solidFill>
            <a:latin typeface="Georgia" pitchFamily="18" charset="0"/>
          </a:endParaRPr>
        </a:p>
      </dsp:txBody>
      <dsp:txXfrm>
        <a:off x="1533" y="2050012"/>
        <a:ext cx="2686259" cy="940534"/>
      </dsp:txXfrm>
    </dsp:sp>
    <dsp:sp modelId="{57110592-BA71-4EA0-AEC5-43B55DD876AF}">
      <dsp:nvSpPr>
        <dsp:cNvPr id="0" name=""/>
        <dsp:cNvSpPr/>
      </dsp:nvSpPr>
      <dsp:spPr>
        <a:xfrm>
          <a:off x="699237" y="3066918"/>
          <a:ext cx="1290850" cy="545509"/>
        </a:xfrm>
        <a:prstGeom prst="mathPlus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i="1" kern="1200">
            <a:solidFill>
              <a:srgbClr val="000099"/>
            </a:solidFill>
            <a:latin typeface="Georgia" pitchFamily="18" charset="0"/>
          </a:endParaRPr>
        </a:p>
      </dsp:txBody>
      <dsp:txXfrm>
        <a:off x="699237" y="3066918"/>
        <a:ext cx="1290850" cy="545509"/>
      </dsp:txXfrm>
    </dsp:sp>
    <dsp:sp modelId="{045F9BCA-31CC-4F2F-8D2D-82B0C5AC088B}">
      <dsp:nvSpPr>
        <dsp:cNvPr id="0" name=""/>
        <dsp:cNvSpPr/>
      </dsp:nvSpPr>
      <dsp:spPr>
        <a:xfrm>
          <a:off x="76310" y="3688799"/>
          <a:ext cx="2536705" cy="940534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Georgia" pitchFamily="18" charset="0"/>
            </a:rPr>
            <a:t>Батьки</a:t>
          </a:r>
          <a:endParaRPr lang="ru-RU" sz="2400" b="1" i="1" kern="1200" dirty="0">
            <a:solidFill>
              <a:srgbClr val="000099"/>
            </a:solidFill>
            <a:latin typeface="Georgia" pitchFamily="18" charset="0"/>
          </a:endParaRPr>
        </a:p>
      </dsp:txBody>
      <dsp:txXfrm>
        <a:off x="76310" y="3688799"/>
        <a:ext cx="2536705" cy="940534"/>
      </dsp:txXfrm>
    </dsp:sp>
    <dsp:sp modelId="{A3DB61BC-8892-4EBE-A5B9-B9EC8780300D}">
      <dsp:nvSpPr>
        <dsp:cNvPr id="0" name=""/>
        <dsp:cNvSpPr/>
      </dsp:nvSpPr>
      <dsp:spPr>
        <a:xfrm>
          <a:off x="2624546" y="2345340"/>
          <a:ext cx="707742" cy="349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i="1" kern="1200">
            <a:solidFill>
              <a:srgbClr val="000099"/>
            </a:solidFill>
            <a:latin typeface="Georgia" pitchFamily="18" charset="0"/>
          </a:endParaRPr>
        </a:p>
      </dsp:txBody>
      <dsp:txXfrm>
        <a:off x="2624546" y="2345340"/>
        <a:ext cx="707742" cy="349878"/>
      </dsp:txXfrm>
    </dsp:sp>
    <dsp:sp modelId="{BAADB738-15FC-4DA2-AB91-DF57EBA6B68A}">
      <dsp:nvSpPr>
        <dsp:cNvPr id="0" name=""/>
        <dsp:cNvSpPr/>
      </dsp:nvSpPr>
      <dsp:spPr>
        <a:xfrm>
          <a:off x="3252113" y="1579745"/>
          <a:ext cx="4451209" cy="188106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99"/>
              </a:solidFill>
              <a:latin typeface="Georgia" pitchFamily="18" charset="0"/>
            </a:rPr>
            <a:t>Реалізація всіх завдань у тісній співпраці </a:t>
          </a:r>
        </a:p>
      </dsp:txBody>
      <dsp:txXfrm>
        <a:off x="3252113" y="1579745"/>
        <a:ext cx="4451209" cy="188106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486F8A-EE4C-40B2-AA29-7559DFFB5DD9}">
      <dsp:nvSpPr>
        <dsp:cNvPr id="0" name=""/>
        <dsp:cNvSpPr/>
      </dsp:nvSpPr>
      <dsp:spPr>
        <a:xfrm>
          <a:off x="0" y="9905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Інтелектуальний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9905"/>
        <a:ext cx="8568952" cy="733590"/>
      </dsp:txXfrm>
    </dsp:sp>
    <dsp:sp modelId="{797F5D86-9E3B-4154-9CAE-1B3137A54D19}">
      <dsp:nvSpPr>
        <dsp:cNvPr id="0" name=""/>
        <dsp:cNvSpPr/>
      </dsp:nvSpPr>
      <dsp:spPr>
        <a:xfrm>
          <a:off x="0" y="852935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Патріотичний 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852935"/>
        <a:ext cx="8568952" cy="733590"/>
      </dsp:txXfrm>
    </dsp:sp>
    <dsp:sp modelId="{2422454B-1B16-4BE7-BF29-864B1B85E476}">
      <dsp:nvSpPr>
        <dsp:cNvPr id="0" name=""/>
        <dsp:cNvSpPr/>
      </dsp:nvSpPr>
      <dsp:spPr>
        <a:xfrm>
          <a:off x="0" y="1695965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Правовий 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1695965"/>
        <a:ext cx="8568952" cy="733590"/>
      </dsp:txXfrm>
    </dsp:sp>
    <dsp:sp modelId="{FA2729B6-19BD-473D-B52D-E6A726A17562}">
      <dsp:nvSpPr>
        <dsp:cNvPr id="0" name=""/>
        <dsp:cNvSpPr/>
      </dsp:nvSpPr>
      <dsp:spPr>
        <a:xfrm>
          <a:off x="0" y="2538995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Творчий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2538995"/>
        <a:ext cx="8568952" cy="733590"/>
      </dsp:txXfrm>
    </dsp:sp>
    <dsp:sp modelId="{28C212B8-C794-4377-B269-D4F5985F3A12}">
      <dsp:nvSpPr>
        <dsp:cNvPr id="0" name=""/>
        <dsp:cNvSpPr/>
      </dsp:nvSpPr>
      <dsp:spPr>
        <a:xfrm>
          <a:off x="0" y="3382026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Екологічний 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3382026"/>
        <a:ext cx="8568952" cy="733590"/>
      </dsp:txXfrm>
    </dsp:sp>
    <dsp:sp modelId="{CD8FAF99-052F-48E8-B8DD-58BD43CC282A}">
      <dsp:nvSpPr>
        <dsp:cNvPr id="0" name=""/>
        <dsp:cNvSpPr/>
      </dsp:nvSpPr>
      <dsp:spPr>
        <a:xfrm>
          <a:off x="0" y="4225056"/>
          <a:ext cx="8568952" cy="73359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err="1" smtClean="0">
              <a:solidFill>
                <a:srgbClr val="002060"/>
              </a:solidFill>
              <a:latin typeface="Georgia" pitchFamily="18" charset="0"/>
            </a:rPr>
            <a:t>Зв</a:t>
          </a:r>
          <a:r>
            <a:rPr lang="en-US" sz="3200" b="1" i="1" kern="1200" dirty="0" smtClean="0">
              <a:solidFill>
                <a:srgbClr val="002060"/>
              </a:solidFill>
              <a:latin typeface="Georgia" pitchFamily="18" charset="0"/>
            </a:rPr>
            <a:t>’</a:t>
          </a:r>
          <a:r>
            <a:rPr lang="uk-UA" sz="3200" b="1" i="1" kern="1200" dirty="0" err="1" smtClean="0">
              <a:solidFill>
                <a:srgbClr val="002060"/>
              </a:solidFill>
              <a:latin typeface="Georgia" pitchFamily="18" charset="0"/>
            </a:rPr>
            <a:t>язки</a:t>
          </a:r>
          <a:r>
            <a:rPr lang="uk-UA" sz="3200" b="1" i="1" kern="1200" dirty="0" smtClean="0">
              <a:solidFill>
                <a:srgbClr val="002060"/>
              </a:solidFill>
              <a:latin typeface="Georgia" pitchFamily="18" charset="0"/>
            </a:rPr>
            <a:t> з </a:t>
          </a:r>
          <a:r>
            <a:rPr lang="uk-UA" sz="3200" b="1" i="1" kern="1200" dirty="0" err="1" smtClean="0">
              <a:solidFill>
                <a:srgbClr val="002060"/>
              </a:solidFill>
              <a:latin typeface="Georgia" pitchFamily="18" charset="0"/>
            </a:rPr>
            <a:t>громадскістю</a:t>
          </a:r>
          <a:endParaRPr lang="ru-RU" sz="32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0" y="4225056"/>
        <a:ext cx="8568952" cy="73359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49F412-7240-4692-A0DC-0E24A88FD2B4}">
      <dsp:nvSpPr>
        <dsp:cNvPr id="0" name=""/>
        <dsp:cNvSpPr/>
      </dsp:nvSpPr>
      <dsp:spPr>
        <a:xfrm>
          <a:off x="0" y="780836"/>
          <a:ext cx="2565285" cy="15391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>
              <a:solidFill>
                <a:srgbClr val="002060"/>
              </a:solidFill>
              <a:latin typeface="Georgia" pitchFamily="18" charset="0"/>
            </a:rPr>
            <a:t>Соціальна готовність</a:t>
          </a:r>
          <a:endParaRPr lang="uk-UA" sz="2000" b="1" i="1" kern="1200" dirty="0" smtClean="0">
            <a:solidFill>
              <a:srgbClr val="002060"/>
            </a:solidFill>
            <a:latin typeface="Georgia" pitchFamily="18" charset="0"/>
          </a:endParaRPr>
        </a:p>
      </dsp:txBody>
      <dsp:txXfrm>
        <a:off x="0" y="780836"/>
        <a:ext cx="2565285" cy="1539171"/>
      </dsp:txXfrm>
    </dsp:sp>
    <dsp:sp modelId="{5C68D6F3-5B54-4F02-9FC6-7AD24E0507C2}">
      <dsp:nvSpPr>
        <dsp:cNvPr id="0" name=""/>
        <dsp:cNvSpPr/>
      </dsp:nvSpPr>
      <dsp:spPr>
        <a:xfrm>
          <a:off x="2821813" y="780836"/>
          <a:ext cx="2565285" cy="1539171"/>
        </a:xfrm>
        <a:prstGeom prst="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>
              <a:solidFill>
                <a:srgbClr val="002060"/>
              </a:solidFill>
              <a:latin typeface="Georgia" pitchFamily="18" charset="0"/>
            </a:rPr>
            <a:t>Інтелектуальна готовність</a:t>
          </a:r>
          <a:endParaRPr lang="ru-RU" sz="20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2821813" y="780836"/>
        <a:ext cx="2565285" cy="1539171"/>
      </dsp:txXfrm>
    </dsp:sp>
    <dsp:sp modelId="{848C2E58-1B89-4C41-B799-DF53E238F713}">
      <dsp:nvSpPr>
        <dsp:cNvPr id="0" name=""/>
        <dsp:cNvSpPr/>
      </dsp:nvSpPr>
      <dsp:spPr>
        <a:xfrm>
          <a:off x="5643627" y="780836"/>
          <a:ext cx="2565285" cy="1539171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>
              <a:solidFill>
                <a:srgbClr val="002060"/>
              </a:solidFill>
              <a:latin typeface="Georgia" pitchFamily="18" charset="0"/>
            </a:rPr>
            <a:t>Емоційно-вольова готовність</a:t>
          </a:r>
          <a:endParaRPr lang="ru-RU" sz="20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5643627" y="780836"/>
        <a:ext cx="2565285" cy="1539171"/>
      </dsp:txXfrm>
    </dsp:sp>
    <dsp:sp modelId="{1F69CCA7-6F5A-4991-9E3B-B6EF17F26ECD}">
      <dsp:nvSpPr>
        <dsp:cNvPr id="0" name=""/>
        <dsp:cNvSpPr/>
      </dsp:nvSpPr>
      <dsp:spPr>
        <a:xfrm>
          <a:off x="1410906" y="2576536"/>
          <a:ext cx="2565285" cy="1539171"/>
        </a:xfrm>
        <a:prstGeom prst="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smtClean="0">
              <a:solidFill>
                <a:srgbClr val="002060"/>
              </a:solidFill>
              <a:latin typeface="Georgia" pitchFamily="18" charset="0"/>
            </a:rPr>
            <a:t>Біологічна готовність</a:t>
          </a:r>
          <a:endParaRPr lang="ru-RU" sz="20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1410906" y="2576536"/>
        <a:ext cx="2565285" cy="1539171"/>
      </dsp:txXfrm>
    </dsp:sp>
    <dsp:sp modelId="{8A709DCD-8272-418D-A388-0766DC886EF9}">
      <dsp:nvSpPr>
        <dsp:cNvPr id="0" name=""/>
        <dsp:cNvSpPr/>
      </dsp:nvSpPr>
      <dsp:spPr>
        <a:xfrm>
          <a:off x="4232720" y="2576536"/>
          <a:ext cx="2565285" cy="1539171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2060"/>
              </a:solidFill>
              <a:latin typeface="Georgia" pitchFamily="18" charset="0"/>
            </a:rPr>
            <a:t>Навчальна мотивація</a:t>
          </a:r>
          <a:endParaRPr lang="ru-RU" sz="2000" b="1" i="1" kern="1200" dirty="0">
            <a:solidFill>
              <a:srgbClr val="002060"/>
            </a:solidFill>
            <a:latin typeface="Georgia" pitchFamily="18" charset="0"/>
          </a:endParaRPr>
        </a:p>
      </dsp:txBody>
      <dsp:txXfrm>
        <a:off x="4232720" y="2576536"/>
        <a:ext cx="2565285" cy="1539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3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7584" y="7647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Воскресенська загальноосвітня школа І-ІІІ ступенів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2606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i="1" dirty="0" smtClean="0">
                <a:solidFill>
                  <a:srgbClr val="00B050"/>
                </a:solidFill>
                <a:latin typeface="Monotype Corsiva" pitchFamily="66" charset="0"/>
              </a:rPr>
              <a:t>Психологія – це стан душі…</a:t>
            </a:r>
            <a:endParaRPr lang="ru-RU" b="1" i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589240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3B1C03"/>
                </a:solidFill>
                <a:latin typeface="Georgia" pitchFamily="18" charset="0"/>
              </a:rPr>
              <a:t>Практичний психолог</a:t>
            </a:r>
          </a:p>
          <a:p>
            <a:pPr algn="ctr"/>
            <a:r>
              <a:rPr lang="uk-UA" sz="2800" b="1" dirty="0" smtClean="0">
                <a:solidFill>
                  <a:srgbClr val="3B1C03"/>
                </a:solidFill>
                <a:latin typeface="Georgia" pitchFamily="18" charset="0"/>
              </a:rPr>
              <a:t>Зуб Надія Сергіївна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988840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743806"/>
                </a:solidFill>
                <a:latin typeface="Georgia" pitchFamily="18" charset="0"/>
              </a:rPr>
              <a:t>Ставлення до дитини – міра духовної гідності людини</a:t>
            </a:r>
            <a:endParaRPr lang="ru-RU" sz="3200" b="1" i="1" dirty="0">
              <a:solidFill>
                <a:srgbClr val="743806"/>
              </a:solidFill>
              <a:latin typeface="Georgia" pitchFamily="18" charset="0"/>
            </a:endParaRPr>
          </a:p>
        </p:txBody>
      </p:sp>
      <p:pic>
        <p:nvPicPr>
          <p:cNvPr id="4" name="Picture 2" descr="C:\Users\Админ\Desktop\Фото\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622037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3B1C03"/>
                </a:solidFill>
                <a:latin typeface="Georgia" pitchFamily="18" charset="0"/>
              </a:rPr>
              <a:t>Структура компонентів готовності дитини до навчання у школі</a:t>
            </a:r>
            <a:endParaRPr lang="ru-RU" sz="3200" dirty="0">
              <a:solidFill>
                <a:srgbClr val="3B1C03"/>
              </a:solidFill>
              <a:latin typeface="Georgia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95536" y="1340768"/>
          <a:ext cx="82089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3B1C03"/>
                </a:solidFill>
                <a:latin typeface="Georgia" pitchFamily="18" charset="0"/>
              </a:rPr>
              <a:t>Робота з дітьми ООП</a:t>
            </a:r>
            <a:endParaRPr lang="ru-RU" sz="3200" dirty="0">
              <a:solidFill>
                <a:srgbClr val="3B1C0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28800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Психолого-діагностичний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мінімум для учнів 1-х класів шестирічного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ваіку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(методика Н.А.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Побірченко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“Базовий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компонент”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Тест К.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Йрасика</a:t>
            </a:r>
            <a:endParaRPr lang="uk-UA" i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Мікропрактикум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“Мій</a:t>
            </a: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клас”</a:t>
            </a:r>
            <a:endParaRPr lang="uk-UA" i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Експрес-діагностика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“Дерево”</a:t>
            </a:r>
            <a:endParaRPr lang="uk-UA" i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Проективні методики – ДДЛ, Малюнок родини, Малюнок дерева</a:t>
            </a:r>
          </a:p>
          <a:p>
            <a:pPr marL="342900" indent="-342900">
              <a:buFont typeface="+mj-lt"/>
              <a:buAutoNum type="arabicPeriod"/>
            </a:pPr>
            <a:r>
              <a:rPr lang="uk-UA" i="1" dirty="0" smtClean="0">
                <a:solidFill>
                  <a:srgbClr val="000099"/>
                </a:solidFill>
                <a:latin typeface="Georgia" pitchFamily="18" charset="0"/>
              </a:rPr>
              <a:t>Діагностика рівню шкільної тривожності </a:t>
            </a:r>
            <a:r>
              <a:rPr lang="uk-UA" i="1" dirty="0" err="1" smtClean="0">
                <a:solidFill>
                  <a:srgbClr val="000099"/>
                </a:solidFill>
                <a:latin typeface="Georgia" pitchFamily="18" charset="0"/>
              </a:rPr>
              <a:t>Філіпса</a:t>
            </a:r>
            <a:endParaRPr lang="uk-UA" i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Визначення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рівню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розумового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розвитку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молодших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школярів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 (</a:t>
            </a:r>
            <a:r>
              <a:rPr lang="ru-RU" i="1" dirty="0" err="1" smtClean="0">
                <a:solidFill>
                  <a:srgbClr val="000099"/>
                </a:solidFill>
                <a:latin typeface="Georgia" pitchFamily="18" charset="0"/>
              </a:rPr>
              <a:t>Е.Ф.Зямбіцявичене</a:t>
            </a:r>
            <a:r>
              <a:rPr lang="ru-RU" i="1" dirty="0" smtClean="0">
                <a:solidFill>
                  <a:srgbClr val="000099"/>
                </a:solidFill>
                <a:latin typeface="Georgia" pitchFamily="18" charset="0"/>
              </a:rPr>
              <a:t>)</a:t>
            </a:r>
            <a:endParaRPr lang="uk-UA" i="1" dirty="0" smtClean="0">
              <a:solidFill>
                <a:srgbClr val="000099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000099"/>
              </a:solidFill>
              <a:latin typeface="Georgia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3610720" cy="270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C:\Users\Админ\Desktop\Новая папка\1542867269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5"/>
            <a:ext cx="2808312" cy="3168352"/>
          </a:xfrm>
          <a:prstGeom prst="rect">
            <a:avLst/>
          </a:prstGeom>
          <a:noFill/>
        </p:spPr>
      </p:pic>
      <p:pic>
        <p:nvPicPr>
          <p:cNvPr id="18434" name="Picture 2" descr="C:\Users\Админ\Desktop\Новая папка\1543843092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124744"/>
            <a:ext cx="3096344" cy="3168352"/>
          </a:xfrm>
          <a:prstGeom prst="rect">
            <a:avLst/>
          </a:prstGeom>
          <a:noFill/>
        </p:spPr>
      </p:pic>
      <p:pic>
        <p:nvPicPr>
          <p:cNvPr id="18435" name="Picture 3" descr="C:\Users\Админ\Desktop\Новая папка\1550561283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124744"/>
            <a:ext cx="2736304" cy="3240360"/>
          </a:xfrm>
          <a:prstGeom prst="rect">
            <a:avLst/>
          </a:prstGeom>
          <a:noFill/>
        </p:spPr>
      </p:pic>
      <p:pic>
        <p:nvPicPr>
          <p:cNvPr id="18436" name="Picture 4" descr="C:\Users\Админ\Desktop\Фото Зуб\EQtqK4XMQB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221088"/>
            <a:ext cx="3240360" cy="2420888"/>
          </a:xfrm>
          <a:prstGeom prst="rect">
            <a:avLst/>
          </a:prstGeom>
          <a:noFill/>
        </p:spPr>
      </p:pic>
      <p:pic>
        <p:nvPicPr>
          <p:cNvPr id="18437" name="Picture 5" descr="C:\Users\Админ\Desktop\Фото Зуб\uVFAMjgj7O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73224" y="4027376"/>
            <a:ext cx="2420888" cy="2808312"/>
          </a:xfrm>
          <a:prstGeom prst="rect">
            <a:avLst/>
          </a:prstGeom>
          <a:noFill/>
        </p:spPr>
      </p:pic>
      <p:pic>
        <p:nvPicPr>
          <p:cNvPr id="18438" name="Picture 6" descr="C:\Users\Админ\Desktop\Фото Зуб\wHRJIQ6cH-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149080"/>
            <a:ext cx="237626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68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uk-UA" sz="3600" b="1" dirty="0" err="1" smtClean="0">
                <a:solidFill>
                  <a:srgbClr val="3B1C03"/>
                </a:solidFill>
                <a:latin typeface="Georgia" pitchFamily="18" charset="0"/>
              </a:rPr>
              <a:t>Корекційна</a:t>
            </a:r>
            <a:r>
              <a:rPr lang="uk-UA" sz="3600" b="1" dirty="0" smtClean="0">
                <a:solidFill>
                  <a:srgbClr val="3B1C03"/>
                </a:solidFill>
                <a:latin typeface="Georgia" pitchFamily="18" charset="0"/>
              </a:rPr>
              <a:t> робота</a:t>
            </a:r>
            <a:endParaRPr lang="ru-RU" sz="3600" dirty="0">
              <a:solidFill>
                <a:srgbClr val="3B1C0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484784"/>
            <a:ext cx="828092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Адаптація 5 класу: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Анкета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“Пізнавальна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активність”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Анкета для учнів 5 класу (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Лусканової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Тест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“Самоставлення”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Опитувальник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“Риси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 ідеального вчителя ” (за методикою С. Шевченко)</a:t>
            </a:r>
            <a:endParaRPr lang="ru-RU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«Ставлення до навчальних предметів»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(опитувальник за методикою С.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Левченко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Анкета “Що заважає навчанню”</a:t>
            </a:r>
          </a:p>
          <a:p>
            <a:pPr marL="342900" indent="-342900">
              <a:buAutoNum type="arabicPeriod" startAt="2"/>
            </a:pP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Соціометріявизначення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психолгічного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 клімату в класі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Тест “Мій темперамент”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Тест  на інтелект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Амтхауера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Методика “Карта інтересів”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Методика “Диференційно-діагностичний 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Тест “Неіснуюча тварина”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Анкети для опитувальник” (ДДО)</a:t>
            </a:r>
          </a:p>
          <a:p>
            <a:pPr marL="342900" indent="-342900">
              <a:buAutoNum type="arabicPeriod" startAt="2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Методика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Дж.Голланда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AutoNum type="arabicPeriod" startAt="2"/>
            </a:pPr>
            <a:endParaRPr lang="uk-UA" sz="1600" b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AutoNum type="arabicPeriod" startAt="2"/>
            </a:pPr>
            <a:endParaRPr lang="ru-RU" sz="1600" b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uk-UA" sz="1600" b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600" b="1" dirty="0">
              <a:solidFill>
                <a:srgbClr val="743806"/>
              </a:solidFill>
              <a:latin typeface="Georgia" pitchFamily="18" charset="0"/>
            </a:endParaRPr>
          </a:p>
        </p:txBody>
      </p:sp>
      <p:pic>
        <p:nvPicPr>
          <p:cNvPr id="17409" name="Picture 1" descr="C:\Users\Админ\Desktop\Фото Зуб\aSGpld2gm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903307" cy="2232248"/>
          </a:xfrm>
          <a:prstGeom prst="rect">
            <a:avLst/>
          </a:prstGeom>
          <a:noFill/>
        </p:spPr>
      </p:pic>
      <p:pic>
        <p:nvPicPr>
          <p:cNvPr id="17410" name="Picture 2" descr="C:\Users\Админ\Desktop\Фото Зуб\W8GWL5uOY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08720"/>
            <a:ext cx="2976331" cy="2232248"/>
          </a:xfrm>
          <a:prstGeom prst="rect">
            <a:avLst/>
          </a:prstGeom>
          <a:noFill/>
        </p:spPr>
      </p:pic>
      <p:pic>
        <p:nvPicPr>
          <p:cNvPr id="17411" name="Picture 3" descr="C:\Users\Админ\Desktop\Фото Зуб\W8XjAMkcU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908720"/>
            <a:ext cx="2592288" cy="244827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140968"/>
            <a:ext cx="2286000" cy="3137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3140968"/>
            <a:ext cx="2549477" cy="3171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3140968"/>
            <a:ext cx="2286000" cy="31935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0272" y="3140968"/>
            <a:ext cx="1969909" cy="313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Розвиток творчих здібностей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Методика «Карта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обдарованості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»  (Савенков А.І. «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Обдарована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дитина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вдома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в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школі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)  - для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батьків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Рівень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сформованості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властивостей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особистості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,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що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характеризують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обдарованість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у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дитини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(Савенков А.І. «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Обдарована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дитина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вдома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і в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школі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») – для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батьків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та </a:t>
            </a:r>
            <a:r>
              <a:rPr lang="ru-RU" b="1" i="1" dirty="0" err="1" smtClean="0">
                <a:solidFill>
                  <a:srgbClr val="743806"/>
                </a:solidFill>
                <a:latin typeface="Georgia" pitchFamily="18" charset="0"/>
              </a:rPr>
              <a:t>вчителів</a:t>
            </a:r>
            <a:endParaRPr lang="ru-RU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Опитувальник для вивчення пізнавальної активності Б.К.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Пашнєва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Опитувальник особистісної схильності до творчості за Г.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Девісом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> 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(відредагований Б.К.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Пашнєвим</a:t>
            </a: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Анкета вивчення мотивів навчальної діяльності учнів Б.К.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Пашнєва</a:t>
            </a:r>
            <a:endParaRPr lang="ru-RU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Короткий тест творчого мислення П.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Торренса</a:t>
            </a:r>
            <a:endParaRPr lang="uk-UA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rgbClr val="743806"/>
                </a:solidFill>
                <a:latin typeface="Georgia" pitchFamily="18" charset="0"/>
              </a:rPr>
              <a:t>Матриці </a:t>
            </a:r>
            <a:r>
              <a:rPr lang="uk-UA" b="1" i="1" dirty="0" err="1" smtClean="0">
                <a:solidFill>
                  <a:srgbClr val="743806"/>
                </a:solidFill>
                <a:latin typeface="Georgia" pitchFamily="18" charset="0"/>
              </a:rPr>
              <a:t>Равена</a:t>
            </a:r>
            <a:endParaRPr lang="ru-RU" b="1" i="1" dirty="0" smtClean="0">
              <a:solidFill>
                <a:srgbClr val="743806"/>
              </a:solidFill>
              <a:latin typeface="Georgia" pitchFamily="18" charset="0"/>
            </a:endParaRPr>
          </a:p>
          <a:p>
            <a:pPr marL="342900" indent="-342900"/>
            <a:endParaRPr lang="ru-RU" b="1" dirty="0" smtClean="0">
              <a:solidFill>
                <a:srgbClr val="743806"/>
              </a:solidFill>
            </a:endParaRPr>
          </a:p>
          <a:p>
            <a:pPr marL="342900" indent="-342900"/>
            <a:endParaRPr lang="ru-RU" b="1" dirty="0" smtClean="0">
              <a:solidFill>
                <a:srgbClr val="743806"/>
              </a:solidFill>
            </a:endParaRP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74380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solidFill>
                <a:srgbClr val="743806"/>
              </a:solidFill>
            </a:endParaRPr>
          </a:p>
        </p:txBody>
      </p:sp>
      <p:pic>
        <p:nvPicPr>
          <p:cNvPr id="5" name="Picture 7" descr="G:\Картинки презентация семинар\seminari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566">
            <a:off x="6861011" y="4953259"/>
            <a:ext cx="1752553" cy="151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098" y="1484784"/>
            <a:ext cx="2617734" cy="4104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8286" y="1484784"/>
            <a:ext cx="2486860" cy="4104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3600" y="1278841"/>
            <a:ext cx="2844824" cy="43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solidFill>
                <a:srgbClr val="3B1C03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C:\Users\admin\Desktop\Фото для презентации\100_6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2738377" cy="192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admin\Desktop\Фото для презентации\101_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456384" cy="239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15616" y="26064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3B1C03"/>
                </a:solidFill>
                <a:latin typeface="Georgia" pitchFamily="18" charset="0"/>
              </a:rPr>
              <a:t>Навчальна мотивація</a:t>
            </a:r>
            <a:endParaRPr lang="ru-RU" sz="2800" b="1" i="1" dirty="0">
              <a:solidFill>
                <a:srgbClr val="3B1C03"/>
              </a:solidFill>
              <a:latin typeface="Georgia" pitchFamily="18" charset="0"/>
            </a:endParaRPr>
          </a:p>
        </p:txBody>
      </p:sp>
      <p:pic>
        <p:nvPicPr>
          <p:cNvPr id="25607" name="Picture 7" descr="C:\Users\admin\Desktop\Фото для презентации\11 клас\100_8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2802707" cy="2102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C:\Users\admin\Desktop\Фото для презентации\11 клас\10 клас психология\100_6314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653136"/>
            <a:ext cx="2586683" cy="194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 descr="C:\Users\admin\Desktop\Фото для презентации\101_0009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3789040"/>
            <a:ext cx="3401700" cy="255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284984"/>
            <a:ext cx="2411760" cy="3322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908720"/>
            <a:ext cx="3350891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43506" y="3201742"/>
            <a:ext cx="2286000" cy="3364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29506" y="3182163"/>
            <a:ext cx="2286000" cy="3353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908720"/>
            <a:ext cx="3048000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79791" y="3175621"/>
            <a:ext cx="2286000" cy="3353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72200" y="548680"/>
            <a:ext cx="2081975" cy="2678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C:\Users\admin\Desktop\Фото для презентации\101_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192000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D:\Лена\Беляевка\Фото школа\Тиждень психологыъ, 11, чисте довкилля\101_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052736"/>
            <a:ext cx="3954835" cy="296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admin\Desktop\Фото для презентации\101_0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365104"/>
            <a:ext cx="3090739" cy="231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admin\Desktop\Фото для презентации\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980728"/>
            <a:ext cx="3173452" cy="237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admin\Desktop\Фото для презентации\101_01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077072"/>
            <a:ext cx="3096344" cy="232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251" y="406477"/>
            <a:ext cx="3995770" cy="2976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0204" y="406477"/>
            <a:ext cx="4339044" cy="2938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83768" y="3356992"/>
            <a:ext cx="5184576" cy="35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343658"/>
            <a:ext cx="2361148" cy="3514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03848" y="260648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3B1C03"/>
                </a:solidFill>
                <a:latin typeface="Georgia" pitchFamily="18" charset="0"/>
              </a:rPr>
              <a:t>Робота з педагогами</a:t>
            </a:r>
            <a:endParaRPr lang="ru-RU" sz="2400" b="1" i="1" dirty="0">
              <a:solidFill>
                <a:srgbClr val="3B1C03"/>
              </a:solidFill>
              <a:latin typeface="Georgia" pitchFamily="18" charset="0"/>
            </a:endParaRPr>
          </a:p>
        </p:txBody>
      </p:sp>
      <p:pic>
        <p:nvPicPr>
          <p:cNvPr id="1026" name="Picture 2" descr="D:\Надя\Фото психолога\ФОТОНАДЯ\IMG-5c65d52d171af820dff7da02d1fc2e8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123728" cy="2736304"/>
          </a:xfrm>
          <a:prstGeom prst="rect">
            <a:avLst/>
          </a:prstGeom>
          <a:noFill/>
        </p:spPr>
      </p:pic>
      <p:pic>
        <p:nvPicPr>
          <p:cNvPr id="1027" name="Picture 3" descr="D:\Надя\Фото психолога\ФОТОНАДЯ\IMG-0304b3ff0b45d2f3c014c34984b7fc8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052736"/>
            <a:ext cx="2699791" cy="2024843"/>
          </a:xfrm>
          <a:prstGeom prst="rect">
            <a:avLst/>
          </a:prstGeom>
          <a:noFill/>
        </p:spPr>
      </p:pic>
      <p:pic>
        <p:nvPicPr>
          <p:cNvPr id="1028" name="Picture 4" descr="D:\Надя\Фото психолога\ФОТОНАДЯ\IMG-942e52f79d67427d964b327b765fdd7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052736"/>
            <a:ext cx="2784310" cy="2088232"/>
          </a:xfrm>
          <a:prstGeom prst="rect">
            <a:avLst/>
          </a:prstGeom>
          <a:noFill/>
        </p:spPr>
      </p:pic>
      <p:pic>
        <p:nvPicPr>
          <p:cNvPr id="1029" name="Picture 5" descr="D:\Надя\Фото психолога\ФОТОНАДЯ\фото тренинги\IMG_20180223_075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2211710" cy="3312368"/>
          </a:xfrm>
          <a:prstGeom prst="rect">
            <a:avLst/>
          </a:prstGeom>
          <a:noFill/>
        </p:spPr>
      </p:pic>
      <p:pic>
        <p:nvPicPr>
          <p:cNvPr id="1030" name="Picture 6" descr="D:\Надя\Фото психолога\фото работа\IMG_20161103_091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140968"/>
            <a:ext cx="2355726" cy="3312368"/>
          </a:xfrm>
          <a:prstGeom prst="rect">
            <a:avLst/>
          </a:prstGeom>
          <a:noFill/>
        </p:spPr>
      </p:pic>
      <p:pic>
        <p:nvPicPr>
          <p:cNvPr id="1031" name="Picture 7" descr="D:\Надя\Фото психолога\фото работа\IMG_20161103_0927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140968"/>
            <a:ext cx="2355726" cy="3312368"/>
          </a:xfrm>
          <a:prstGeom prst="rect">
            <a:avLst/>
          </a:prstGeom>
          <a:noFill/>
        </p:spPr>
      </p:pic>
      <p:pic>
        <p:nvPicPr>
          <p:cNvPr id="1032" name="Picture 8" descr="D:\Надя\Фото психолога\фото работа\IMG_20161103_0937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3140968"/>
            <a:ext cx="1998788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6055"/>
            <a:ext cx="9433048" cy="718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86409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Робота з батьками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6673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3B1C03"/>
                </a:solidFill>
                <a:latin typeface="Georgia" pitchFamily="18" charset="0"/>
              </a:rPr>
              <a:t>Психологічна майстерня </a:t>
            </a:r>
            <a:r>
              <a:rPr lang="uk-UA" b="1" i="1" dirty="0" err="1" smtClean="0">
                <a:solidFill>
                  <a:srgbClr val="3B1C03"/>
                </a:solidFill>
                <a:latin typeface="Georgia" pitchFamily="18" charset="0"/>
              </a:rPr>
              <a:t>“Психологія</a:t>
            </a:r>
            <a:r>
              <a:rPr lang="uk-UA" b="1" i="1" dirty="0" smtClean="0">
                <a:solidFill>
                  <a:srgbClr val="3B1C03"/>
                </a:solidFill>
                <a:latin typeface="Georgia" pitchFamily="18" charset="0"/>
              </a:rPr>
              <a:t> – батькам ”</a:t>
            </a:r>
            <a:endParaRPr lang="ru-RU" dirty="0">
              <a:solidFill>
                <a:srgbClr val="3B1C03"/>
              </a:solidFill>
            </a:endParaRPr>
          </a:p>
        </p:txBody>
      </p:sp>
      <p:pic>
        <p:nvPicPr>
          <p:cNvPr id="29698" name="Picture 2" descr="C:\Users\admin\Desktop\Фото для презентации\101_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68786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admin\Desktop\Фото для презентации\101_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027" y="3573016"/>
            <a:ext cx="2658691" cy="199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admin\Documents\Downloads\P1000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99023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D:\Лена\Беляевка\Фото школа\Покрова, Козацтво, Галявина казок 2014\101_1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916832"/>
            <a:ext cx="259187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72000" y="393305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3B1C03"/>
                </a:solidFill>
                <a:latin typeface="Georgia" pitchFamily="18" charset="0"/>
              </a:rPr>
              <a:t>Діагностична робота з батьками та індивідуальні консультації</a:t>
            </a:r>
            <a:endParaRPr lang="ru-RU" b="1" i="1" dirty="0">
              <a:solidFill>
                <a:srgbClr val="3B1C03"/>
              </a:solidFill>
              <a:latin typeface="Georgia" pitchFamily="18" charset="0"/>
            </a:endParaRPr>
          </a:p>
        </p:txBody>
      </p:sp>
      <p:pic>
        <p:nvPicPr>
          <p:cNvPr id="11" name="Picture 2" descr="C:\Users\admin\Desktop\Картинки для презентаций\images (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564904"/>
            <a:ext cx="1570608" cy="14241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20072" y="5085184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3B1C03"/>
                </a:solidFill>
                <a:latin typeface="Georgia" pitchFamily="18" charset="0"/>
              </a:rPr>
              <a:t>Розробка брошур з порадами батькам</a:t>
            </a:r>
            <a:endParaRPr lang="ru-RU" b="1" i="1" dirty="0">
              <a:solidFill>
                <a:srgbClr val="3B1C03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admin\Desktop\imgprevie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5157192"/>
            <a:ext cx="1869333" cy="139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5229200"/>
            <a:ext cx="1969964" cy="147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дмин\Desktop\НАДЯ ОТЧЕТ ФОТО\IMG_20180503_1615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124744"/>
            <a:ext cx="4464620" cy="2808312"/>
          </a:xfrm>
          <a:prstGeom prst="rect">
            <a:avLst/>
          </a:prstGeom>
          <a:noFill/>
        </p:spPr>
      </p:pic>
      <p:pic>
        <p:nvPicPr>
          <p:cNvPr id="2051" name="Picture 3" descr="C:\Users\Админ\Desktop\НАДЯ ОТЧЕТ ФОТО\IMG_20180503_16203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933056"/>
            <a:ext cx="4392488" cy="2924944"/>
          </a:xfrm>
          <a:prstGeom prst="rect">
            <a:avLst/>
          </a:prstGeom>
          <a:noFill/>
        </p:spPr>
      </p:pic>
      <p:pic>
        <p:nvPicPr>
          <p:cNvPr id="18" name="Picture 1" descr="C:\Users\Админ\Desktop\педрад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548680"/>
            <a:ext cx="4499992" cy="4464496"/>
          </a:xfrm>
          <a:prstGeom prst="rect">
            <a:avLst/>
          </a:prstGeom>
          <a:noFill/>
        </p:spPr>
      </p:pic>
      <p:pic>
        <p:nvPicPr>
          <p:cNvPr id="19" name="Picture 2" descr="C:\Users\Админ\Desktop\педрада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3933056"/>
            <a:ext cx="2736304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admin\Desktop\2014_11_30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60" cy="7029400"/>
          </a:xfrm>
          <a:prstGeom prst="rect">
            <a:avLst/>
          </a:prstGeom>
          <a:noFill/>
        </p:spPr>
      </p:pic>
      <p:pic>
        <p:nvPicPr>
          <p:cNvPr id="1026" name="Picture 2" descr="C:\Users\Админ\Desktop\Фото Зуб\_qbRwDLue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45307" y="-1817315"/>
            <a:ext cx="771525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Админ\Desktop\Фото Зуб\7uPZlikds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14375" y="-1714500"/>
            <a:ext cx="771525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743806"/>
                </a:solidFill>
                <a:latin typeface="Times New Roman" pitchFamily="18" charset="0"/>
                <a:cs typeface="Times New Roman" pitchFamily="18" charset="0"/>
              </a:rPr>
              <a:t>Моя робота – це великий відрізок мого життя, де я викладаюсь.  Але водночас намагаюсь створити щось дійсно результативне, прогресивне, корисне, сучасне…</a:t>
            </a:r>
            <a: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43806"/>
                </a:solidFill>
                <a:latin typeface="Georgia" pitchFamily="18" charset="0"/>
              </a:rPr>
            </a:br>
            <a:endParaRPr lang="ru-RU" dirty="0">
              <a:solidFill>
                <a:srgbClr val="74380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653136"/>
            <a:ext cx="2232248" cy="196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ÐÐ°ÑÑÐ¸Ð½ÐºÐ¸ Ð¿Ð¾ Ð·Ð°Ð¿ÑÐ¾ÑÑ ÐºÐ°ÑÑÐ¸Ð½ÐºÐ¸ Ð¿Ð¾ Ð¿ÑÐ¸ÑÐ¾Ð»Ð¾Ð³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2918147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09916" y="-1176083"/>
            <a:ext cx="6857999" cy="921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Админ\Desktop\Фото Зуб\8gNK_fPRCw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14375" y="-1714500"/>
            <a:ext cx="771525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Фото Зуб\DPLge3eZMG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14375" y="-1714500"/>
            <a:ext cx="771525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Фото Зуб\f0uE3ml1s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Фото Зуб\F50KnP2FI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Фото Зуб\IG1XQR1cg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2" y="-1143000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esktop\Фото Зуб\XVaqs4x-hy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95024" cy="6858000"/>
          </a:xfrm>
          <a:prstGeom prst="rect">
            <a:avLst/>
          </a:prstGeom>
          <a:noFill/>
        </p:spPr>
      </p:pic>
      <p:pic>
        <p:nvPicPr>
          <p:cNvPr id="8195" name="Picture 3" descr="C:\Users\Админ\Desktop\Фото Зуб\ZMj8n8RNq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Фото Зуб\nGphI_6Vj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Фото Зуб\oR7daheqh2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Фото Зуб\PGH8Ae_Kn9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851920" cy="5949279"/>
          </a:xfrm>
          <a:prstGeom prst="rect">
            <a:avLst/>
          </a:prstGeom>
          <a:noFill/>
        </p:spPr>
      </p:pic>
      <p:pic>
        <p:nvPicPr>
          <p:cNvPr id="11267" name="Picture 3" descr="C:\Users\Админ\Desktop\Фото Зуб\CNzzkfiOy3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80747" y="2124109"/>
            <a:ext cx="3834426" cy="529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429000"/>
            <a:ext cx="6462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Терпи….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Усе колись </a:t>
            </a:r>
            <a:r>
              <a:rPr lang="ru-RU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минає</a:t>
            </a:r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>
              <a:buNone/>
            </a:pPr>
            <a:r>
              <a:rPr lang="uk-UA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Живи на зло всім ти, хто заважає.</a:t>
            </a:r>
          </a:p>
          <a:p>
            <a:pPr>
              <a:buNone/>
            </a:pPr>
            <a:r>
              <a:rPr lang="uk-UA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Даруй тепло тому хто це цінує.</a:t>
            </a:r>
          </a:p>
          <a:p>
            <a:pPr>
              <a:buNone/>
            </a:pPr>
            <a:r>
              <a:rPr lang="uk-UA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 не шукай минулого…</a:t>
            </a:r>
          </a:p>
          <a:p>
            <a:pPr>
              <a:buNone/>
            </a:pPr>
            <a:r>
              <a:rPr lang="uk-UA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Його вже не існує!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Картинки по запросу &quot;спокійна дівчина&quot;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333" r="3333"/>
          <a:stretch>
            <a:fillRect/>
          </a:stretch>
        </p:blipFill>
        <p:spPr bwMode="auto">
          <a:xfrm>
            <a:off x="2843808" y="0"/>
            <a:ext cx="6300192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85821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    Проблема, </a:t>
            </a:r>
            <a:b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над якою </a:t>
            </a:r>
            <a:b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працюю я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3284984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Georgia" pitchFamily="18" charset="0"/>
              </a:rPr>
              <a:t>Створення максимально сприятливих умов для розвитку особистості кожної дитини, її життєтворчих </a:t>
            </a:r>
            <a:r>
              <a:rPr lang="uk-UA" sz="2800" b="1" i="1" dirty="0" err="1" smtClean="0">
                <a:latin typeface="Georgia" pitchFamily="18" charset="0"/>
              </a:rPr>
              <a:t>компетенцій</a:t>
            </a:r>
            <a:r>
              <a:rPr lang="uk-UA" sz="2800" b="1" i="1" dirty="0" smtClean="0">
                <a:latin typeface="Georgia" pitchFamily="18" charset="0"/>
              </a:rPr>
              <a:t> у відповідності зі своїми природними здібностями та можливостями</a:t>
            </a:r>
            <a:endParaRPr lang="ru-RU" sz="2800" b="1" i="1" dirty="0">
              <a:latin typeface="Georgia" pitchFamily="18" charset="0"/>
            </a:endParaRPr>
          </a:p>
        </p:txBody>
      </p:sp>
      <p:pic>
        <p:nvPicPr>
          <p:cNvPr id="5" name="Picture 2" descr="C:\Documents and Settings\Tanya\Мои документы\Downloads\image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29510"/>
            <a:ext cx="2461245" cy="1519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 descr="C:\Users\Админ\Desktop\флешка Надя\НАДИНЫ ФОТКИ\IMG_20181206_095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403244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68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45024"/>
            <a:ext cx="8229600" cy="2808312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3B1C03"/>
                </a:solidFill>
                <a:latin typeface="Georgia" pitchFamily="18" charset="0"/>
              </a:rPr>
              <a:t>Дякую за увагу!</a:t>
            </a:r>
            <a:endParaRPr lang="ru-RU" sz="5400" b="1" i="1" dirty="0">
              <a:solidFill>
                <a:srgbClr val="3B1C03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Завдання, які ставлю </a:t>
            </a:r>
            <a:b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перед собою 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graphicFrame>
        <p:nvGraphicFramePr>
          <p:cNvPr id="24" name="Схема 23"/>
          <p:cNvGraphicFramePr/>
          <p:nvPr/>
        </p:nvGraphicFramePr>
        <p:xfrm>
          <a:off x="467544" y="1844824"/>
          <a:ext cx="813690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Працюю за такими напрямками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132856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Documents and Settings\Tanya\Мои документы\Downloads\images (8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844316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Tanya\Мои документы\Downloads\images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97152"/>
            <a:ext cx="2051720" cy="1879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539552" y="1340768"/>
          <a:ext cx="770485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578" name="Picture 2" descr="ÐÐ°ÑÑÐ¸Ð½ÐºÐ¸ Ð¿Ð¾ Ð·Ð°Ð¿ÑÐ¾ÑÑ ÑÑÐµÐ½Ð°Ñ ÑÐ¾Ð²Ð° ÐºÐ°ÑÑÐ¸Ð½ÐºÐ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756223"/>
            <a:ext cx="2555776" cy="2101776"/>
          </a:xfrm>
          <a:prstGeom prst="rect">
            <a:avLst/>
          </a:prstGeom>
          <a:noFill/>
        </p:spPr>
      </p:pic>
      <p:pic>
        <p:nvPicPr>
          <p:cNvPr id="24580" name="Picture 4" descr="ÐÐ°ÑÑÐ¸Ð½ÐºÐ¸ Ð¿Ð¾ Ð·Ð°Ð¿ÑÐ¾ÑÑ Ð²ÐµÑÐµÐ»Ð° Ð´Ð¸ÑÐ¸Ð½Ð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188640"/>
            <a:ext cx="2857500" cy="1500758"/>
          </a:xfrm>
          <a:prstGeom prst="rect">
            <a:avLst/>
          </a:prstGeom>
          <a:noFill/>
        </p:spPr>
      </p:pic>
      <p:pic>
        <p:nvPicPr>
          <p:cNvPr id="24582" name="Picture 6" descr="ÐÐ°ÑÑÐ¸Ð½ÐºÐ¸ Ð¿Ð¾ Ð·Ð°Ð¿ÑÐ¾ÑÑ Ð²Ð¸ÑÐ»Ð¾Ð²Ð»ÑÐ²Ð°Ð½Ð½Ñ  ÑÐ¾Ð·ÑÐ¼Ð½Ð¸Ñ Ð»ÑÐ´ÐµÐ¹  Ð¿ÑÐ¾ Ð¿ÑÐ¸ÑÐ¾Ð»Ð¾Ð³ÑÑ ÑÐ¸ÑÐ°ÑÐ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0"/>
            <a:ext cx="456631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7544" y="271866"/>
            <a:ext cx="799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Воскресенська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загальноосв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ітня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школа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І-ІІІ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ступен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D:\1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3B1C03"/>
                </a:solidFill>
                <a:latin typeface="Georgia" pitchFamily="18" charset="0"/>
              </a:rPr>
              <a:t>Напрямки діяльності</a:t>
            </a:r>
            <a:endParaRPr lang="ru-RU" b="1" dirty="0">
              <a:solidFill>
                <a:srgbClr val="3B1C03"/>
              </a:solidFill>
              <a:latin typeface="Georg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568" y="170080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0" name="Схема 89"/>
          <p:cNvGraphicFramePr/>
          <p:nvPr/>
        </p:nvGraphicFramePr>
        <p:xfrm>
          <a:off x="395536" y="1484784"/>
          <a:ext cx="85689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1" name="Picture 2" descr="H:\Картинки презентация семинар\pero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691680" cy="1314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:\Картинки презентация семинар\78255_img_7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499046"/>
            <a:ext cx="4536504" cy="33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admin\Desktop\Картинки презентация семинар\1cep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60648"/>
            <a:ext cx="2681721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 rot="17262437">
            <a:off x="1081182" y="3892519"/>
            <a:ext cx="633485" cy="41447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/>
          <p:cNvSpPr/>
          <p:nvPr/>
        </p:nvSpPr>
        <p:spPr>
          <a:xfrm rot="20293051">
            <a:off x="2534007" y="400745"/>
            <a:ext cx="838198" cy="432048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 rot="2091431">
            <a:off x="5782692" y="577798"/>
            <a:ext cx="743463" cy="438331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3854290">
            <a:off x="7426045" y="3141637"/>
            <a:ext cx="685568" cy="481094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5" name="Picture 1" descr="C:\Users\Админ\Desktop\флешка Надя\НАДИНЫ ФОТКИ\1542867284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1872208" cy="2232248"/>
          </a:xfrm>
          <a:prstGeom prst="rect">
            <a:avLst/>
          </a:prstGeom>
          <a:noFill/>
        </p:spPr>
      </p:pic>
      <p:pic>
        <p:nvPicPr>
          <p:cNvPr id="21506" name="Picture 2" descr="C:\Users\Админ\Desktop\флешка Надя\НАДИНЫ ФОТКИ\1542717325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836712"/>
            <a:ext cx="2174488" cy="2808312"/>
          </a:xfrm>
          <a:prstGeom prst="rect">
            <a:avLst/>
          </a:prstGeom>
          <a:noFill/>
        </p:spPr>
      </p:pic>
      <p:pic>
        <p:nvPicPr>
          <p:cNvPr id="21507" name="Picture 3" descr="C:\Users\Админ\Desktop\флешка Надя\НАДИНЫ ФОТКИ\1545060162437.jpg"/>
          <p:cNvPicPr>
            <a:picLocks noChangeAspect="1" noChangeArrowheads="1"/>
          </p:cNvPicPr>
          <p:nvPr/>
        </p:nvPicPr>
        <p:blipFill>
          <a:blip r:embed="rId7" cstate="print"/>
          <a:srcRect l="42524" b="-3949"/>
          <a:stretch>
            <a:fillRect/>
          </a:stretch>
        </p:blipFill>
        <p:spPr bwMode="auto">
          <a:xfrm>
            <a:off x="7020272" y="908720"/>
            <a:ext cx="1610361" cy="2232248"/>
          </a:xfrm>
          <a:prstGeom prst="rect">
            <a:avLst/>
          </a:prstGeom>
          <a:noFill/>
        </p:spPr>
      </p:pic>
      <p:pic>
        <p:nvPicPr>
          <p:cNvPr id="21508" name="Picture 4" descr="C:\Users\Админ\Desktop\Фото\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933056"/>
            <a:ext cx="1739685" cy="2609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485</Words>
  <Application>Microsoft Office PowerPoint</Application>
  <PresentationFormat>Экран (4:3)</PresentationFormat>
  <Paragraphs>96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Моя робота – це великий відрізок мого життя, де я викладаюсь.  Але водночас намагаюсь створити щось дійсно результативне, прогресивне, корисне, сучасне… </vt:lpstr>
      <vt:lpstr>    Проблема,  над якою  працюю я</vt:lpstr>
      <vt:lpstr>Завдання, які ставлю  перед собою </vt:lpstr>
      <vt:lpstr>Працюю за такими напрямками</vt:lpstr>
      <vt:lpstr>Слайд 6</vt:lpstr>
      <vt:lpstr>Слайд 7</vt:lpstr>
      <vt:lpstr>Напрямки діяльності</vt:lpstr>
      <vt:lpstr>Слайд 9</vt:lpstr>
      <vt:lpstr>Слайд 10</vt:lpstr>
      <vt:lpstr>Робота з дітьми ООП</vt:lpstr>
      <vt:lpstr>Корекційна робота</vt:lpstr>
      <vt:lpstr>Розвиток творчих здібностей</vt:lpstr>
      <vt:lpstr>Слайд 14</vt:lpstr>
      <vt:lpstr>Слайд 15</vt:lpstr>
      <vt:lpstr>Слайд 16</vt:lpstr>
      <vt:lpstr>Робота з батьками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Админ</cp:lastModifiedBy>
  <cp:revision>99</cp:revision>
  <dcterms:created xsi:type="dcterms:W3CDTF">2014-11-30T11:32:19Z</dcterms:created>
  <dcterms:modified xsi:type="dcterms:W3CDTF">2020-02-04T09:36:25Z</dcterms:modified>
</cp:coreProperties>
</file>