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54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1844675"/>
            <a:ext cx="6048375" cy="324050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вчителя початкових класів</a:t>
            </a:r>
            <a:b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Воскресенської</a:t>
            </a:r>
            <a: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ЗОШ</a:t>
            </a:r>
            <a:r>
              <a:rPr lang="uk-UA" sz="36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І-ІІІ </a:t>
            </a:r>
            <a:r>
              <a:rPr lang="uk-UA" sz="44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ступенів</a:t>
            </a:r>
            <a:endParaRPr lang="ru-RU" sz="4400" i="1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831263" cy="64928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Виховний захід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Пісня </a:t>
            </a:r>
            <a:r>
              <a:rPr lang="uk-UA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колискова”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IMG-52da18bbb3bc94a9db82bd8083f31d9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01163">
            <a:off x="1612548" y="1131408"/>
            <a:ext cx="2232248" cy="2880320"/>
          </a:xfrm>
          <a:prstGeom prst="rect">
            <a:avLst/>
          </a:prstGeom>
          <a:noFill/>
        </p:spPr>
      </p:pic>
      <p:pic>
        <p:nvPicPr>
          <p:cNvPr id="2051" name="Picture 3" descr="C:\Users\Админ\Desktop\IMG-d948bac421a57e218e24b49e2d2c84e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376264" cy="2592288"/>
          </a:xfrm>
          <a:prstGeom prst="rect">
            <a:avLst/>
          </a:prstGeom>
          <a:noFill/>
        </p:spPr>
      </p:pic>
      <p:pic>
        <p:nvPicPr>
          <p:cNvPr id="2052" name="Picture 4" descr="C:\Users\Админ\Desktop\IMG-2b0cc80f179fbd04f0d2449e5e52327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0772" flipH="1">
            <a:off x="5931121" y="812256"/>
            <a:ext cx="2520282" cy="3384376"/>
          </a:xfrm>
          <a:prstGeom prst="rect">
            <a:avLst/>
          </a:prstGeom>
          <a:noFill/>
        </p:spPr>
      </p:pic>
      <p:pic>
        <p:nvPicPr>
          <p:cNvPr id="2053" name="Picture 5" descr="C:\Users\Админ\Desktop\IMG-8ac6c9ea358b88f319cecf26b2edaea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72089" cy="5045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Акція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“ Поспішай </a:t>
            </a:r>
            <a:r>
              <a:rPr lang="uk-UA" dirty="0" err="1" smtClean="0">
                <a:solidFill>
                  <a:srgbClr val="FF0000"/>
                </a:solidFill>
              </a:rPr>
              <a:t>синичко”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\Desktop\IMG-02dd718b91ef2d6f4570ee87e82a84cd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3167393" cy="2375545"/>
          </a:xfrm>
          <a:prstGeom prst="rect">
            <a:avLst/>
          </a:prstGeom>
          <a:noFill/>
        </p:spPr>
      </p:pic>
      <p:pic>
        <p:nvPicPr>
          <p:cNvPr id="3075" name="Picture 3" descr="C:\Users\Админ\Desktop\IMG-7ee480db93572d3a46279c47e974387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263685" cy="2447764"/>
          </a:xfrm>
          <a:prstGeom prst="rect">
            <a:avLst/>
          </a:prstGeom>
          <a:noFill/>
        </p:spPr>
      </p:pic>
      <p:pic>
        <p:nvPicPr>
          <p:cNvPr id="3076" name="Picture 4" descr="C:\Users\Админ\Desktop\IMG-042aed93a33a7d678b47e62388da1d0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3845" y="3933056"/>
            <a:ext cx="3672409" cy="251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\Desktop\IMG-c057efb95591491d02e30cf69e13461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764704"/>
            <a:ext cx="3096344" cy="568791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03648" y="836712"/>
            <a:ext cx="4176464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Кобець Наталя Олегівна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1640" y="3717032"/>
            <a:ext cx="4608512" cy="26642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Освіта-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неповна вища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Миколаївський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національний університет імені В.Сухомлинського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Спеціальність – початкова освіта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Педагогічний стаж – 3 роки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</a:rPr>
              <a:t>Моє педагогічне кредо</a:t>
            </a:r>
            <a:endParaRPr lang="ru-RU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Під небом синім і високим,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Стежина в’ється чарівна,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Через простори, через роки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Веде до істини вона.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Туди, де сонце світить ясно,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До мрій, надій і сподівань.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Велика праця і прекрасна – 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Вести дітей в Країну знань</a:t>
            </a:r>
            <a:endParaRPr lang="ru-RU" dirty="0" smtClean="0">
              <a:solidFill>
                <a:srgbClr val="FFC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354888" cy="6492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Проблемне питання над яким я </a:t>
            </a:r>
            <a:r>
              <a:rPr lang="uk-UA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процюю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547664" y="980728"/>
            <a:ext cx="7210425" cy="56165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компетентностей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Súvisiaci obrázok | Школьники, Школьные фрески, Школьные ид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57065"/>
            <a:ext cx="3682752" cy="28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108" y="836712"/>
            <a:ext cx="770989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Мої педагогічні цілі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000099"/>
                </a:solidFill>
              </a:rPr>
              <a:t> </a:t>
            </a:r>
            <a:r>
              <a:rPr lang="uk-UA" b="1" i="1" dirty="0" smtClean="0">
                <a:solidFill>
                  <a:srgbClr val="000099"/>
                </a:solidFill>
              </a:rPr>
              <a:t>Стати для дітей другом</a:t>
            </a:r>
          </a:p>
          <a:p>
            <a:r>
              <a:rPr lang="uk-UA" b="1" i="1" dirty="0" smtClean="0">
                <a:solidFill>
                  <a:srgbClr val="000099"/>
                </a:solidFill>
              </a:rPr>
              <a:t>Сприяти самореалізації кожної особистості</a:t>
            </a:r>
          </a:p>
          <a:p>
            <a:r>
              <a:rPr lang="uk-UA" b="1" i="1" dirty="0" smtClean="0">
                <a:solidFill>
                  <a:srgbClr val="000099"/>
                </a:solidFill>
              </a:rPr>
              <a:t> Розвивати, навчати і виховувати    особистість всебічно</a:t>
            </a:r>
          </a:p>
          <a:p>
            <a:r>
              <a:rPr lang="uk-UA" b="1" i="1" dirty="0" smtClean="0">
                <a:solidFill>
                  <a:srgbClr val="000099"/>
                </a:solidFill>
              </a:rPr>
              <a:t> Враховувати індивідуальні, вікові та психологічні особливості учнів</a:t>
            </a:r>
            <a:endParaRPr lang="ru-RU" b="1" i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педагогічної майстерності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3968" y="3212976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228184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076056" y="429309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932040" y="2564904"/>
            <a:ext cx="54006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3652504" y="3556408"/>
            <a:ext cx="432048" cy="46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5936" y="1124744"/>
            <a:ext cx="2304256" cy="122413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 прикладом для дітей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2996952"/>
            <a:ext cx="2160240" cy="129614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Займатися самоосвітою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2852936"/>
            <a:ext cx="2339752" cy="129614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Відповідати сучасності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39952" y="5157192"/>
            <a:ext cx="2232248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Ділитися з дітьми своїм досвідом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Урок фізичної культури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дмин\Desktop\IMG-1e95976fbdfc7429816e46d917b95d0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3456384" cy="2664296"/>
          </a:xfrm>
          <a:prstGeom prst="rect">
            <a:avLst/>
          </a:prstGeom>
          <a:noFill/>
        </p:spPr>
      </p:pic>
      <p:pic>
        <p:nvPicPr>
          <p:cNvPr id="1027" name="Picture 3" descr="C:\Users\Админ\Desktop\IMG-e7c3ac5f9558ecd2d3242dd73acc75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528392" cy="2664296"/>
          </a:xfrm>
          <a:prstGeom prst="rect">
            <a:avLst/>
          </a:prstGeom>
          <a:noFill/>
        </p:spPr>
      </p:pic>
      <p:pic>
        <p:nvPicPr>
          <p:cNvPr id="1028" name="Picture 4" descr="C:\Users\Админ\Desktop\IMG-26137c5b20f02f050b45a1d2be1a97c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3456384" cy="2592288"/>
          </a:xfrm>
          <a:prstGeom prst="rect">
            <a:avLst/>
          </a:prstGeom>
          <a:noFill/>
        </p:spPr>
      </p:pic>
      <p:pic>
        <p:nvPicPr>
          <p:cNvPr id="1029" name="Picture 5" descr="C:\Users\Админ\Desktop\IMG-b85ddeeefb73f724f0fa9fe1993de5b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26436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15849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Виховна робота</a:t>
            </a:r>
            <a:br>
              <a:rPr lang="uk-UA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Україна починається з тебе !”</a:t>
            </a: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IMG-9368366332f56f8ed2acbee12a79db3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2952328" cy="4032448"/>
          </a:xfrm>
          <a:prstGeom prst="rect">
            <a:avLst/>
          </a:prstGeom>
          <a:noFill/>
        </p:spPr>
      </p:pic>
      <p:pic>
        <p:nvPicPr>
          <p:cNvPr id="1032" name="Picture 8" descr="C:\Users\Админ\Desktop\IMG-a930489c4e644bacb9fdd7765b4022d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1700808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naya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156</TotalTime>
  <Words>148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ShkolnayaDoska</vt:lpstr>
      <vt:lpstr>Портфоліо  вчителя початкових класів Воскресенської ЗОШ       І-ІІІ ступенів</vt:lpstr>
      <vt:lpstr>Слайд 2</vt:lpstr>
      <vt:lpstr>Моє педагогічне кредо</vt:lpstr>
      <vt:lpstr>Проблемне питання над яким я процюю</vt:lpstr>
      <vt:lpstr>Слайд 5</vt:lpstr>
      <vt:lpstr>Мої педагогічні цілі</vt:lpstr>
      <vt:lpstr>Правила педагогічної майстерності</vt:lpstr>
      <vt:lpstr>Урок фізичної культури</vt:lpstr>
      <vt:lpstr>Виховна робота </vt:lpstr>
      <vt:lpstr>Виховний захід “ Пісня колискова”</vt:lpstr>
      <vt:lpstr>Акція   “ Поспішай синичко”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 вчителя початкових класів</dc:title>
  <dc:creator>Админ</dc:creator>
  <dc:description>http://propowerpoint.ru - Бесплатные шаблоны для презентаций. Полезные советы и уроки  PowerPoint .</dc:description>
  <cp:lastModifiedBy>Админ</cp:lastModifiedBy>
  <cp:revision>19</cp:revision>
  <dcterms:created xsi:type="dcterms:W3CDTF">2021-03-26T06:05:37Z</dcterms:created>
  <dcterms:modified xsi:type="dcterms:W3CDTF">2021-04-05T12:16:34Z</dcterms:modified>
</cp:coreProperties>
</file>