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3870" y="-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50057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Портфоліо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Вчителя історії та правознавства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err="1" smtClean="0"/>
              <a:t>Воскресенської</a:t>
            </a:r>
            <a:r>
              <a:rPr lang="uk-UA" dirty="0" smtClean="0"/>
              <a:t> ЗОШ І-ІІІ ступенів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err="1" smtClean="0"/>
              <a:t>Орехової</a:t>
            </a:r>
            <a:r>
              <a:rPr lang="uk-UA" dirty="0" smtClean="0"/>
              <a:t> Олени Сергіївни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Фото вчителів\Орєх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2143140" cy="270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err="1" smtClean="0"/>
              <a:t>Освіта</a:t>
            </a:r>
            <a:r>
              <a:rPr lang="ru-RU" sz="3200" i="1" dirty="0" smtClean="0"/>
              <a:t> – </a:t>
            </a:r>
            <a:r>
              <a:rPr lang="ru-RU" sz="3200" i="1" dirty="0" err="1" smtClean="0"/>
              <a:t>вища</a:t>
            </a:r>
            <a:r>
              <a:rPr lang="uk-UA" sz="3200" i="1" dirty="0" smtClean="0"/>
              <a:t>. </a:t>
            </a:r>
            <a:r>
              <a:rPr lang="uk-UA" sz="3200" i="1" dirty="0" smtClean="0"/>
              <a:t>Закінчила </a:t>
            </a:r>
            <a:r>
              <a:rPr lang="uk-UA" sz="3200" i="1" dirty="0" smtClean="0"/>
              <a:t>Миколаївський педагогічний університет ім. </a:t>
            </a:r>
            <a:r>
              <a:rPr lang="uk-UA" sz="3200" i="1" dirty="0" smtClean="0"/>
              <a:t>Сухомлинського,та </a:t>
            </a:r>
            <a:r>
              <a:rPr lang="uk-UA" sz="3200" i="1" dirty="0" smtClean="0"/>
              <a:t>здобула спеціальність вчитель історії та правознавства</a:t>
            </a:r>
            <a:r>
              <a:rPr lang="uk-UA" sz="3200" i="1" dirty="0" smtClean="0"/>
              <a:t>.</a:t>
            </a:r>
            <a:br>
              <a:rPr lang="uk-UA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b="1" i="1" cap="all" dirty="0" smtClean="0"/>
              <a:t>Стаж педагогічної роботи </a:t>
            </a:r>
            <a:r>
              <a:rPr lang="uk-UA" sz="3200" i="1" dirty="0" smtClean="0"/>
              <a:t>– 17 років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b="1" i="1" dirty="0" smtClean="0"/>
              <a:t>Девіз роботи</a:t>
            </a:r>
            <a:r>
              <a:rPr lang="uk-UA" sz="3200" i="1" dirty="0" smtClean="0"/>
              <a:t>: Я можу допомогти молоді побачити образи сучасності у світлі минулого, дати можливість зрозуміти суперечливі питання власного суспільства, виховати толерантність.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Пріоритетні напрями роботи: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b="1" i="1" dirty="0" smtClean="0"/>
              <a:t>Використання різноманітних методів презентації нового матеріалу; Використання завдань, які дозволяють дітям засвоїти навчальний матеріал відповідно до їх досвіду і рівня пізнавальної активності; Надання можливості учням демонструвати свої досягнення в отриманні знань; З допомогою методів і форм інтерактивного навчання навчати учня думати під час отримання знань над шляхами власного пізнання; Творча імпровізація, довіра, повага, спілкування, стимуляція почуття гідності, здатності відповідати за себе.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i="1" cap="all" dirty="0" smtClean="0"/>
              <a:t>З власного досвіду можу сказати... </a:t>
            </a:r>
            <a:r>
              <a:rPr lang="uk-UA" sz="3600" b="1" i="1" cap="all" dirty="0" err="1" smtClean="0"/>
              <a:t>Священа</a:t>
            </a:r>
            <a:r>
              <a:rPr lang="uk-UA" sz="3600" b="1" i="1" cap="all" dirty="0" smtClean="0"/>
              <a:t> робота, бо все починається з неї, Сліди її праці і в небі, й на морі, й на суші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000372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86058"/>
            <a:ext cx="2428892" cy="323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00438"/>
            <a:ext cx="21966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i="1" dirty="0" smtClean="0"/>
              <a:t>Самостійність, діяльність, результативність... Організація самостійної роботи учнів, створення умов для їх самонавчання, розвитку ініціативи – окреслення інтересів та особистих прагнень. Для учнів це самостійний пошук розв’язання проблеми. Робота над проектом має дослідницький характер.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29388" y="3000372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57620" y="4143380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57224" y="2857496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93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Портфоліо Вчителя історії та правознавства Воскресенської ЗОШ І-ІІІ ступенів Орехової Олени Сергіївни </vt:lpstr>
      <vt:lpstr>Освіта – вища. Закінчила Миколаївський педагогічний університет ім. Сухомлинського,та здобула спеціальність вчитель історії та правознавства.  Стаж педагогічної роботи – 17 років  Девіз роботи: Я можу допомогти молоді побачити образи сучасності у світлі минулого, дати можливість зрозуміти суперечливі питання власного суспільства, виховати толерантність. </vt:lpstr>
      <vt:lpstr>Пріоритетні напрями роботи: Використання різноманітних методів презентації нового матеріалу; Використання завдань, які дозволяють дітям засвоїти навчальний матеріал відповідно до їх досвіду і рівня пізнавальної активності; Надання можливості учням демонструвати свої досягнення в отриманні знань; З допомогою методів і форм інтерактивного навчання навчати учня думати під час отримання знань над шляхами власного пізнання; Творча імпровізація, довіра, повага, спілкування, стимуляція почуття гідності, здатності відповідати за себе. </vt:lpstr>
      <vt:lpstr>З власного досвіду можу сказати... Священа робота, бо все починається з неї, Сліди її праці і в небі, й на морі, й на суші </vt:lpstr>
      <vt:lpstr>Самостійність, діяльність, результативність... Організація самостійної роботи учнів, створення умов для їх самонавчання, розвитку ініціативи – окреслення інтересів та особистих прагнень. Для учнів це самостійний пошук розв’язання проблеми. Робота над проектом має дослідницький характер.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історії та правознавства Воскресенської ЗОШ І-ІІІ ступенів Орехової Олени Сергіївни </dc:title>
  <dc:creator>VCHITEL2KLASS</dc:creator>
  <cp:lastModifiedBy>Vchityel</cp:lastModifiedBy>
  <cp:revision>2</cp:revision>
  <dcterms:created xsi:type="dcterms:W3CDTF">2021-03-29T08:29:12Z</dcterms:created>
  <dcterms:modified xsi:type="dcterms:W3CDTF">2021-03-29T08:45:38Z</dcterms:modified>
</cp:coreProperties>
</file>