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1"/>
  </p:notesMasterIdLst>
  <p:sldIdLst>
    <p:sldId id="286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8" r:id="rId19"/>
    <p:sldId id="279" r:id="rId20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EE6C04-A0CE-48B9-B587-CC4ADCAF0683}">
          <p14:sldIdLst>
            <p14:sldId id="286"/>
            <p14:sldId id="287"/>
            <p14:sldId id="28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Раздел без заголовка" id="{85363E3F-3EA4-4732-AB07-D37A3319DF5C}">
          <p14:sldIdLst>
            <p14:sldId id="268"/>
            <p14:sldId id="269"/>
            <p14:sldId id="270"/>
            <p14:sldId id="289"/>
            <p14:sldId id="271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" initials="S" lastIdx="0" clrIdx="0">
    <p:extLst>
      <p:ext uri="{19B8F6BF-5375-455C-9EA6-DF929625EA0E}">
        <p15:presenceInfo xmlns:p15="http://schemas.microsoft.com/office/powerpoint/2012/main" userId="S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100" d="100"/>
          <a:sy n="100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71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0156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815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4015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96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69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470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492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794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488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003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902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723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76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876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556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43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72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2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ahnschrift SemiBold" panose="020B0502040204020203" pitchFamily="34" charset="0"/>
              </a:rPr>
              <a:t>Воскресенська </a:t>
            </a:r>
            <a:r>
              <a:rPr lang="uk-UA" sz="2400" dirty="0">
                <a:latin typeface="Bahnschrift SemiBold" panose="020B0502040204020203" pitchFamily="34" charset="0"/>
              </a:rPr>
              <a:t>ЗОШ І-ІІІ ст.</a:t>
            </a:r>
            <a:endParaRPr lang="en-US" sz="2400" dirty="0">
              <a:latin typeface="Bahnschrift SemiBold" panose="020B0502040204020203" pitchFamily="34" charset="0"/>
            </a:endParaRPr>
          </a:p>
          <a:p>
            <a:pPr algn="ctr"/>
            <a:r>
              <a:rPr lang="uk-UA" sz="2400" dirty="0">
                <a:latin typeface="Bahnschrift SemiBold" panose="020B0502040204020203" pitchFamily="34" charset="0"/>
              </a:rPr>
              <a:t>Воскресенської селищної ради</a:t>
            </a:r>
            <a:endParaRPr lang="en-US" sz="2400" dirty="0">
              <a:latin typeface="Bahnschrift SemiBold" panose="020B0502040204020203" pitchFamily="34" charset="0"/>
            </a:endParaRPr>
          </a:p>
          <a:p>
            <a:pPr algn="ctr"/>
            <a:r>
              <a:rPr lang="uk-UA" sz="2400" dirty="0">
                <a:latin typeface="Bahnschrift SemiBold" panose="020B0502040204020203" pitchFamily="34" charset="0"/>
              </a:rPr>
              <a:t>Вітовського району Миколаївської області</a:t>
            </a:r>
            <a:endParaRPr lang="en-US" sz="2400" dirty="0">
              <a:latin typeface="Bahnschrift SemiBold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dfrr.minregion.gov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23" y="1969725"/>
            <a:ext cx="3127953" cy="23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296400" cy="5509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67" y="647700"/>
            <a:ext cx="2888933" cy="2301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06" y="3203438"/>
            <a:ext cx="2949894" cy="2051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44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26592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6086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1238974"/>
            <a:ext cx="2503715" cy="2113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88" y="3486580"/>
            <a:ext cx="2961731" cy="2792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1021080"/>
            <a:ext cx="817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Bahnschrift SemiBold SemiConden" panose="020B0502040204020203" pitchFamily="34" charset="0"/>
              </a:rPr>
              <a:t>Позакласна робота</a:t>
            </a:r>
            <a:endParaRPr lang="en-US" sz="3600" dirty="0"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3085" cy="2430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82" y="0"/>
            <a:ext cx="1662038" cy="2216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14" y="2811780"/>
            <a:ext cx="1862286" cy="2000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120"/>
            <a:ext cx="2373173" cy="1946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60" y="2811779"/>
            <a:ext cx="2095500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657748"/>
            <a:ext cx="97536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8" y="758379"/>
            <a:ext cx="3919197" cy="2939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1" y="758379"/>
            <a:ext cx="2786598" cy="3032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8" y="3805755"/>
            <a:ext cx="3269671" cy="274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26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72" y="484909"/>
            <a:ext cx="8278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Bahnschrift SemiBold SemiConden" panose="020B0502040204020203" pitchFamily="34" charset="0"/>
              </a:rPr>
              <a:t>Опис та презентація досвіду роботи</a:t>
            </a:r>
          </a:p>
          <a:p>
            <a:pPr algn="ctr"/>
            <a:r>
              <a:rPr lang="uk-UA" sz="2400" dirty="0" smtClean="0">
                <a:latin typeface="Bahnschrift SemiBold SemiConden" panose="020B0502040204020203" pitchFamily="34" charset="0"/>
              </a:rPr>
              <a:t>вчителя фізичної культури</a:t>
            </a:r>
          </a:p>
          <a:p>
            <a:pPr algn="ctr"/>
            <a:r>
              <a:rPr lang="uk-UA" sz="2400" dirty="0" smtClean="0">
                <a:latin typeface="Bahnschrift SemiBold SemiConden" panose="020B0502040204020203" pitchFamily="34" charset="0"/>
              </a:rPr>
              <a:t>Воскресенської </a:t>
            </a:r>
            <a:r>
              <a:rPr lang="uk-UA" sz="2400" dirty="0">
                <a:latin typeface="Bahnschrift SemiBold SemiConden" panose="020B0502040204020203" pitchFamily="34" charset="0"/>
              </a:rPr>
              <a:t>ЗОШ І-ІІІ ст.</a:t>
            </a:r>
            <a:endParaRPr lang="en-US" sz="2400" dirty="0">
              <a:latin typeface="Bahnschrift SemiBold SemiConden" panose="020B0502040204020203" pitchFamily="34" charset="0"/>
            </a:endParaRPr>
          </a:p>
          <a:p>
            <a:pPr algn="ctr"/>
            <a:r>
              <a:rPr lang="uk-UA" sz="2400" dirty="0" err="1" smtClean="0">
                <a:latin typeface="Bahnschrift SemiBold SemiConden" panose="020B0502040204020203" pitchFamily="34" charset="0"/>
              </a:rPr>
              <a:t>Соколянського</a:t>
            </a:r>
            <a:r>
              <a:rPr lang="uk-UA" sz="2400" dirty="0" smtClean="0">
                <a:latin typeface="Bahnschrift SemiBold SemiConden" panose="020B0502040204020203" pitchFamily="34" charset="0"/>
              </a:rPr>
              <a:t> Олександра Григоровича</a:t>
            </a:r>
            <a:endParaRPr lang="en-US" sz="2400" dirty="0" smtClean="0">
              <a:latin typeface="Bahnschrift SemiBold SemiConden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58" y="2445327"/>
            <a:ext cx="1573317" cy="21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837" y="1394762"/>
            <a:ext cx="81326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Bahnschrift SemiBold SemiConden" panose="020B0502040204020203" pitchFamily="34" charset="0"/>
              </a:rPr>
              <a:t>Загальний педагогічний стаж – 22 роки</a:t>
            </a:r>
          </a:p>
          <a:p>
            <a:pPr algn="ctr"/>
            <a:r>
              <a:rPr lang="uk-UA" dirty="0" smtClean="0">
                <a:latin typeface="Bahnschrift SemiBold SemiConden" panose="020B0502040204020203" pitchFamily="34" charset="0"/>
              </a:rPr>
              <a:t>Освіта – навчаюсь в МНУ ім. В.О. Сухомлинського</a:t>
            </a:r>
          </a:p>
          <a:p>
            <a:pPr algn="ctr"/>
            <a:r>
              <a:rPr lang="uk-UA" dirty="0" smtClean="0">
                <a:latin typeface="Bahnschrift SemiBold SemiConden" panose="020B0502040204020203" pitchFamily="34" charset="0"/>
              </a:rPr>
              <a:t>Викладаю предмети – </a:t>
            </a:r>
            <a:r>
              <a:rPr lang="en-US" dirty="0" smtClean="0">
                <a:latin typeface="Bahnschrift SemiBold SemiConden" panose="020B0502040204020203" pitchFamily="34" charset="0"/>
              </a:rPr>
              <a:t>“</a:t>
            </a:r>
            <a:r>
              <a:rPr lang="uk-UA" dirty="0" smtClean="0">
                <a:latin typeface="Bahnschrift SemiBold SemiConden" panose="020B0502040204020203" pitchFamily="34" charset="0"/>
              </a:rPr>
              <a:t>Фізична культура</a:t>
            </a:r>
            <a:r>
              <a:rPr lang="en-US" dirty="0" smtClean="0">
                <a:latin typeface="Bahnschrift SemiBold SemiConden" panose="020B0502040204020203" pitchFamily="34" charset="0"/>
              </a:rPr>
              <a:t>”</a:t>
            </a:r>
          </a:p>
          <a:p>
            <a:pPr algn="ctr"/>
            <a:r>
              <a:rPr lang="uk-UA" dirty="0" smtClean="0">
                <a:latin typeface="Bahnschrift SemiBold SemiConden" panose="020B0502040204020203" pitchFamily="34" charset="0"/>
              </a:rPr>
              <a:t> </a:t>
            </a:r>
            <a:r>
              <a:rPr lang="en-US" dirty="0" smtClean="0">
                <a:latin typeface="Bahnschrift SemiBold SemiConden" panose="020B0502040204020203" pitchFamily="34" charset="0"/>
              </a:rPr>
              <a:t>“</a:t>
            </a:r>
            <a:r>
              <a:rPr lang="uk-UA" dirty="0" smtClean="0">
                <a:latin typeface="Bahnschrift SemiBold SemiConden" panose="020B0502040204020203" pitchFamily="34" charset="0"/>
              </a:rPr>
              <a:t>Захист України</a:t>
            </a:r>
            <a:r>
              <a:rPr lang="en-US" dirty="0" smtClean="0">
                <a:latin typeface="Bahnschrift SemiBold SemiConden" panose="020B0502040204020203" pitchFamily="34" charset="0"/>
              </a:rPr>
              <a:t>” “</a:t>
            </a:r>
            <a:r>
              <a:rPr lang="uk-UA" dirty="0" smtClean="0">
                <a:latin typeface="Bahnschrift SemiBold SemiConden" panose="020B0502040204020203" pitchFamily="34" charset="0"/>
              </a:rPr>
              <a:t>Гуртки спортивного напрямку</a:t>
            </a:r>
            <a:r>
              <a:rPr lang="en-US" dirty="0" smtClean="0">
                <a:latin typeface="Bahnschrift SemiBold SemiConden" panose="020B0502040204020203" pitchFamily="34" charset="0"/>
              </a:rPr>
              <a:t>”</a:t>
            </a:r>
            <a:endParaRPr lang="uk-UA" dirty="0" smtClean="0">
              <a:latin typeface="Bahnschrift SemiBold SemiConden" panose="020B0502040204020203" pitchFamily="34" charset="0"/>
            </a:endParaRPr>
          </a:p>
          <a:p>
            <a:pPr algn="ctr"/>
            <a:r>
              <a:rPr lang="uk-UA" b="1" dirty="0" smtClean="0">
                <a:latin typeface="Bahnschrift SemiBold SemiConden" panose="020B0502040204020203" pitchFamily="34" charset="0"/>
              </a:rPr>
              <a:t>Особисті якості</a:t>
            </a:r>
          </a:p>
          <a:p>
            <a:r>
              <a:rPr lang="uk-UA" sz="1600" dirty="0" smtClean="0">
                <a:latin typeface="Bahnschrift SemiBold SemiConden" panose="020B0502040204020203" pitchFamily="34" charset="0"/>
              </a:rPr>
              <a:t>Мої переваги 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: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                                                              Якості які потребують вдосконалення 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: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  </a:t>
            </a:r>
          </a:p>
          <a:p>
            <a:r>
              <a:rPr lang="uk-UA" sz="1600" dirty="0" smtClean="0">
                <a:latin typeface="Bahnschrift SemiBold SemiConden" panose="020B0502040204020203" pitchFamily="34" charset="0"/>
              </a:rPr>
              <a:t>Життєвий оптимізм                                                     Імпульсивність </a:t>
            </a:r>
          </a:p>
          <a:p>
            <a:r>
              <a:rPr lang="uk-UA" sz="1600" dirty="0" smtClean="0">
                <a:latin typeface="Bahnschrift SemiBold SemiConden" panose="020B0502040204020203" pitchFamily="34" charset="0"/>
              </a:rPr>
              <a:t>Пропагування здорового способу життя                  Захоплення багатьма справами одночасно  </a:t>
            </a:r>
          </a:p>
          <a:p>
            <a:r>
              <a:rPr lang="uk-UA" sz="1600" dirty="0" smtClean="0">
                <a:latin typeface="Bahnschrift SemiBold SemiConden" panose="020B0502040204020203" pitchFamily="34" charset="0"/>
              </a:rPr>
              <a:t>Безперервна самоосвіта                                             Любов до своєї роботи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5723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2346" y="0"/>
            <a:ext cx="9206346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8740" y="0"/>
            <a:ext cx="912368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37160" y="0"/>
            <a:ext cx="9281160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105</Words>
  <Application>Microsoft Office PowerPoint</Application>
  <PresentationFormat>Экран (16:9)</PresentationFormat>
  <Paragraphs>35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Bahnschrift SemiBold</vt:lpstr>
      <vt:lpstr>Bahnschrift SemiBold SemiConden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SAG</cp:lastModifiedBy>
  <cp:revision>12</cp:revision>
  <dcterms:created xsi:type="dcterms:W3CDTF">2021-03-26T10:01:20Z</dcterms:created>
  <dcterms:modified xsi:type="dcterms:W3CDTF">2021-03-27T09:50:14Z</dcterms:modified>
</cp:coreProperties>
</file>