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4"/>
  </p:notesMasterIdLst>
  <p:sldIdLst>
    <p:sldId id="299" r:id="rId2"/>
    <p:sldId id="262" r:id="rId3"/>
    <p:sldId id="300" r:id="rId4"/>
    <p:sldId id="263" r:id="rId5"/>
    <p:sldId id="264" r:id="rId6"/>
    <p:sldId id="260" r:id="rId7"/>
    <p:sldId id="258" r:id="rId8"/>
    <p:sldId id="265" r:id="rId9"/>
    <p:sldId id="275" r:id="rId10"/>
    <p:sldId id="268" r:id="rId11"/>
    <p:sldId id="293" r:id="rId12"/>
    <p:sldId id="266" r:id="rId13"/>
    <p:sldId id="292" r:id="rId14"/>
    <p:sldId id="295" r:id="rId15"/>
    <p:sldId id="296" r:id="rId16"/>
    <p:sldId id="294" r:id="rId17"/>
    <p:sldId id="297" r:id="rId18"/>
    <p:sldId id="298" r:id="rId19"/>
    <p:sldId id="274" r:id="rId20"/>
    <p:sldId id="288" r:id="rId21"/>
    <p:sldId id="273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enko" initials="B" lastIdx="1" clrIdx="0">
    <p:extLst>
      <p:ext uri="{19B8F6BF-5375-455C-9EA6-DF929625EA0E}">
        <p15:presenceInfo xmlns="" xmlns:p15="http://schemas.microsoft.com/office/powerpoint/2012/main" userId="Bad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9933"/>
    <a:srgbClr val="006600"/>
    <a:srgbClr val="C4FCFC"/>
    <a:srgbClr val="F0FEA8"/>
    <a:srgbClr val="00FFCC"/>
    <a:srgbClr val="D2EC9E"/>
    <a:srgbClr val="0043C8"/>
    <a:srgbClr val="4BCD51"/>
    <a:srgbClr val="A6F6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330" autoAdjust="0"/>
    <p:restoredTop sz="96154" autoAdjust="0"/>
  </p:normalViewPr>
  <p:slideViewPr>
    <p:cSldViewPr snapToGrid="0">
      <p:cViewPr varScale="1">
        <p:scale>
          <a:sx n="73" d="100"/>
          <a:sy n="73" d="100"/>
        </p:scale>
        <p:origin x="-1104" y="-10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notesViewPr>
    <p:cSldViewPr snapToGrid="0" showGuides="1">
      <p:cViewPr varScale="1">
        <p:scale>
          <a:sx n="79" d="100"/>
          <a:sy n="79" d="100"/>
        </p:scale>
        <p:origin x="2022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06648-F139-4BB4-AF69-842A006DB392}" type="doc">
      <dgm:prSet loTypeId="urn:microsoft.com/office/officeart/2005/8/layout/vProcess5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0029B3B-1B4B-4CA3-8AAC-EFCF0644B884}">
      <dgm:prSet custT="1"/>
      <dgm:spPr/>
      <dgm:t>
        <a:bodyPr/>
        <a:lstStyle/>
        <a:p>
          <a:pPr algn="ctr" rtl="0"/>
          <a:r>
            <a:rPr lang="uk-UA" sz="2000" b="1" i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Щоб вчити дітей – постійно вчися сам</a:t>
          </a:r>
          <a:endParaRPr lang="ru-RU" sz="2000" b="1" i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3DD5232-4C5E-4DD6-BF93-4C2B1EEF3A4F}" type="parTrans" cxnId="{3B095566-5B37-44A6-91BD-300E0E30452B}">
      <dgm:prSet/>
      <dgm:spPr/>
      <dgm:t>
        <a:bodyPr/>
        <a:lstStyle/>
        <a:p>
          <a:pPr algn="ctr"/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929989F-FF62-47DD-80E9-FE860B833B4B}" type="sibTrans" cxnId="{3B095566-5B37-44A6-91BD-300E0E30452B}">
      <dgm:prSet custT="1"/>
      <dgm:spPr/>
      <dgm:t>
        <a:bodyPr/>
        <a:lstStyle/>
        <a:p>
          <a:pPr algn="ctr"/>
          <a:endParaRPr lang="ru-RU" sz="2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3388585-37F3-4978-9655-5F10EA9FD051}">
      <dgm:prSet custT="1"/>
      <dgm:spPr/>
      <dgm:t>
        <a:bodyPr/>
        <a:lstStyle/>
        <a:p>
          <a:pPr algn="ctr" rtl="0"/>
          <a:r>
            <a:rPr lang="uk-UA" sz="2000" b="1" i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Цінність знань - у їхньому практичному застосуванні</a:t>
          </a:r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D45AF6FD-A691-4557-BFA3-36808C704160}" type="parTrans" cxnId="{2F35ED9E-C507-414D-B3AB-037AD4ACAC3A}">
      <dgm:prSet/>
      <dgm:spPr/>
      <dgm:t>
        <a:bodyPr/>
        <a:lstStyle/>
        <a:p>
          <a:pPr algn="ctr"/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F8BBE56C-3D96-43C5-AF6E-CE12E89BF53B}" type="sibTrans" cxnId="{2F35ED9E-C507-414D-B3AB-037AD4ACAC3A}">
      <dgm:prSet custT="1"/>
      <dgm:spPr/>
      <dgm:t>
        <a:bodyPr/>
        <a:lstStyle/>
        <a:p>
          <a:pPr algn="ctr"/>
          <a:endParaRPr lang="ru-RU" sz="2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1C8BAB9-CE76-40C7-B196-E5CE63E33BC2}">
      <dgm:prSet custT="1"/>
      <dgm:spPr/>
      <dgm:t>
        <a:bodyPr/>
        <a:lstStyle/>
        <a:p>
          <a:pPr algn="ctr" rtl="0"/>
          <a:r>
            <a:rPr lang="uk-UA" sz="2000" b="1" i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 кожній дитині є щось хороше – знайди його</a:t>
          </a:r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EFB89551-8822-4C58-A38B-3F6CC4B0D607}" type="parTrans" cxnId="{37223A11-7BB2-41D0-A75B-D6A1067E4C43}">
      <dgm:prSet/>
      <dgm:spPr/>
      <dgm:t>
        <a:bodyPr/>
        <a:lstStyle/>
        <a:p>
          <a:pPr algn="ctr"/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5C8D4924-1961-4A64-AAD9-7B4E231C2FBB}" type="sibTrans" cxnId="{37223A11-7BB2-41D0-A75B-D6A1067E4C43}">
      <dgm:prSet custT="1"/>
      <dgm:spPr/>
      <dgm:t>
        <a:bodyPr/>
        <a:lstStyle/>
        <a:p>
          <a:pPr algn="ctr"/>
          <a:endParaRPr lang="ru-RU" sz="2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B1B339FE-60A4-4725-B37D-C776C6D2F319}">
      <dgm:prSet custT="1"/>
      <dgm:spPr/>
      <dgm:t>
        <a:bodyPr/>
        <a:lstStyle/>
        <a:p>
          <a:pPr algn="ctr" rtl="0"/>
          <a:r>
            <a:rPr lang="uk-UA" sz="2000" b="1" i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Дитина повинна реально оцінювати себе – це запорука успіху</a:t>
          </a:r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A00CA987-B24B-4F32-B617-ED3E007E17D9}" type="parTrans" cxnId="{68EFF9C0-6935-4C73-B8AC-D6D8E77798E8}">
      <dgm:prSet/>
      <dgm:spPr/>
      <dgm:t>
        <a:bodyPr/>
        <a:lstStyle/>
        <a:p>
          <a:pPr algn="ctr"/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98717826-4A3E-4D60-9C57-1EC37E103D86}" type="sibTrans" cxnId="{68EFF9C0-6935-4C73-B8AC-D6D8E77798E8}">
      <dgm:prSet custT="1"/>
      <dgm:spPr/>
      <dgm:t>
        <a:bodyPr/>
        <a:lstStyle/>
        <a:p>
          <a:pPr algn="ctr"/>
          <a:endParaRPr lang="ru-RU" sz="28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FBA2E8E0-3A13-4225-87A2-3BF73266172D}">
      <dgm:prSet custT="1"/>
      <dgm:spPr/>
      <dgm:t>
        <a:bodyPr/>
        <a:lstStyle/>
        <a:p>
          <a:pPr algn="ctr" rtl="0"/>
          <a:r>
            <a:rPr lang="uk-UA" sz="2000" b="1" i="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Добрий гумор – помічник вчителя</a:t>
          </a:r>
          <a:endParaRPr lang="ru-RU" sz="2000" b="1" i="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52DD4F1-AD83-4C3C-A1C5-A86138AF45E4}" type="parTrans" cxnId="{2980CBDA-6306-4AF2-9FC1-59FA6524DEAB}">
      <dgm:prSet/>
      <dgm:spPr/>
      <dgm:t>
        <a:bodyPr/>
        <a:lstStyle/>
        <a:p>
          <a:pPr algn="ctr"/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B4F13E8-DFAB-442D-8D48-A924AF692FEF}" type="sibTrans" cxnId="{2980CBDA-6306-4AF2-9FC1-59FA6524DEAB}">
      <dgm:prSet/>
      <dgm:spPr/>
      <dgm:t>
        <a:bodyPr/>
        <a:lstStyle/>
        <a:p>
          <a:pPr algn="ctr"/>
          <a:endParaRPr lang="ru-RU" sz="2000" b="1" i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995FF8C9-9BBD-40F5-B8FF-5DBB49874C45}" type="pres">
      <dgm:prSet presAssocID="{41C06648-F139-4BB4-AF69-842A006DB3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AD13A-5F10-4811-997C-191F7FDCE6FE}" type="pres">
      <dgm:prSet presAssocID="{41C06648-F139-4BB4-AF69-842A006DB392}" presName="dummyMaxCanvas" presStyleCnt="0">
        <dgm:presLayoutVars/>
      </dgm:prSet>
      <dgm:spPr/>
    </dgm:pt>
    <dgm:pt modelId="{F9B3AFAB-F4D2-4F22-AF87-EFB2BB5E5096}" type="pres">
      <dgm:prSet presAssocID="{41C06648-F139-4BB4-AF69-842A006DB392}" presName="FiveNodes_1" presStyleLbl="node1" presStyleIdx="0" presStyleCnt="5" custLinFactNeighborX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61839-3409-49DC-ADDD-1F0F049D88F4}" type="pres">
      <dgm:prSet presAssocID="{41C06648-F139-4BB4-AF69-842A006DB392}" presName="FiveNodes_2" presStyleLbl="node1" presStyleIdx="1" presStyleCnt="5" custLinFactNeighborX="280" custLinFactNeighborY="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D6AA-016B-4558-B74D-FF05583A7CB9}" type="pres">
      <dgm:prSet presAssocID="{41C06648-F139-4BB4-AF69-842A006DB3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94BE8-5157-483B-95F6-258A20A924DC}" type="pres">
      <dgm:prSet presAssocID="{41C06648-F139-4BB4-AF69-842A006DB3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88596-C81D-464D-A7B5-879B645E411B}" type="pres">
      <dgm:prSet presAssocID="{41C06648-F139-4BB4-AF69-842A006DB3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4CD9-05AD-4903-BF63-52250412EDF0}" type="pres">
      <dgm:prSet presAssocID="{41C06648-F139-4BB4-AF69-842A006DB3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C2760-5D3E-4173-AA94-5204A4772AF2}" type="pres">
      <dgm:prSet presAssocID="{41C06648-F139-4BB4-AF69-842A006DB3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5BD72-A23E-4AC5-8E7A-2111A5D22BE0}" type="pres">
      <dgm:prSet presAssocID="{41C06648-F139-4BB4-AF69-842A006DB3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425AD-6E9B-4E6E-BB7D-59271DF57B5D}" type="pres">
      <dgm:prSet presAssocID="{41C06648-F139-4BB4-AF69-842A006DB3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9F7A1-CD0D-4A70-89C0-D46A51C3720A}" type="pres">
      <dgm:prSet presAssocID="{41C06648-F139-4BB4-AF69-842A006DB3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7010C-E77F-400D-8B95-B30B254FAFC0}" type="pres">
      <dgm:prSet presAssocID="{41C06648-F139-4BB4-AF69-842A006DB3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42487-ADE1-4747-82A8-1C99D433D0B7}" type="pres">
      <dgm:prSet presAssocID="{41C06648-F139-4BB4-AF69-842A006DB3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0F5A-71C1-4BF2-B904-ACE9C256792D}" type="pres">
      <dgm:prSet presAssocID="{41C06648-F139-4BB4-AF69-842A006DB3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DAEA0-8E14-4AA1-A876-8FC21AA1D91E}" type="pres">
      <dgm:prSet presAssocID="{41C06648-F139-4BB4-AF69-842A006DB3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0CBDA-6306-4AF2-9FC1-59FA6524DEAB}" srcId="{41C06648-F139-4BB4-AF69-842A006DB392}" destId="{FBA2E8E0-3A13-4225-87A2-3BF73266172D}" srcOrd="4" destOrd="0" parTransId="{452DD4F1-AD83-4C3C-A1C5-A86138AF45E4}" sibTransId="{3B4F13E8-DFAB-442D-8D48-A924AF692FEF}"/>
    <dgm:cxn modelId="{9D2B185A-803F-4A6C-AA60-6E5A4C098C4E}" type="presOf" srcId="{B1B339FE-60A4-4725-B37D-C776C6D2F319}" destId="{2D5F0F5A-71C1-4BF2-B904-ACE9C256792D}" srcOrd="1" destOrd="0" presId="urn:microsoft.com/office/officeart/2005/8/layout/vProcess5"/>
    <dgm:cxn modelId="{7CA4B4C9-1EC1-46F7-B962-18573F0B76BB}" type="presOf" srcId="{B1B339FE-60A4-4725-B37D-C776C6D2F319}" destId="{83194BE8-5157-483B-95F6-258A20A924DC}" srcOrd="0" destOrd="0" presId="urn:microsoft.com/office/officeart/2005/8/layout/vProcess5"/>
    <dgm:cxn modelId="{3B095566-5B37-44A6-91BD-300E0E30452B}" srcId="{41C06648-F139-4BB4-AF69-842A006DB392}" destId="{B0029B3B-1B4B-4CA3-8AAC-EFCF0644B884}" srcOrd="0" destOrd="0" parTransId="{33DD5232-4C5E-4DD6-BF93-4C2B1EEF3A4F}" sibTransId="{4929989F-FF62-47DD-80E9-FE860B833B4B}"/>
    <dgm:cxn modelId="{D54344D2-B166-4751-AC81-B471C1555695}" type="presOf" srcId="{B0029B3B-1B4B-4CA3-8AAC-EFCF0644B884}" destId="{8139F7A1-CD0D-4A70-89C0-D46A51C3720A}" srcOrd="1" destOrd="0" presId="urn:microsoft.com/office/officeart/2005/8/layout/vProcess5"/>
    <dgm:cxn modelId="{2F35ED9E-C507-414D-B3AB-037AD4ACAC3A}" srcId="{41C06648-F139-4BB4-AF69-842A006DB392}" destId="{43388585-37F3-4978-9655-5F10EA9FD051}" srcOrd="1" destOrd="0" parTransId="{D45AF6FD-A691-4557-BFA3-36808C704160}" sibTransId="{F8BBE56C-3D96-43C5-AF6E-CE12E89BF53B}"/>
    <dgm:cxn modelId="{6B7F21C2-F4E1-4584-826F-E047A46FE5AA}" type="presOf" srcId="{FBA2E8E0-3A13-4225-87A2-3BF73266172D}" destId="{6D788596-C81D-464D-A7B5-879B645E411B}" srcOrd="0" destOrd="0" presId="urn:microsoft.com/office/officeart/2005/8/layout/vProcess5"/>
    <dgm:cxn modelId="{EAF753B0-AEE4-419C-B020-38A0F4972A08}" type="presOf" srcId="{41C06648-F139-4BB4-AF69-842A006DB392}" destId="{995FF8C9-9BBD-40F5-B8FF-5DBB49874C45}" srcOrd="0" destOrd="0" presId="urn:microsoft.com/office/officeart/2005/8/layout/vProcess5"/>
    <dgm:cxn modelId="{D9F5A696-306E-4A48-BB24-DF2DC953606F}" type="presOf" srcId="{98717826-4A3E-4D60-9C57-1EC37E103D86}" destId="{F50425AD-6E9B-4E6E-BB7D-59271DF57B5D}" srcOrd="0" destOrd="0" presId="urn:microsoft.com/office/officeart/2005/8/layout/vProcess5"/>
    <dgm:cxn modelId="{E0613FA7-7128-42E8-92AB-FAC5E5742A4B}" type="presOf" srcId="{B0029B3B-1B4B-4CA3-8AAC-EFCF0644B884}" destId="{F9B3AFAB-F4D2-4F22-AF87-EFB2BB5E5096}" srcOrd="0" destOrd="0" presId="urn:microsoft.com/office/officeart/2005/8/layout/vProcess5"/>
    <dgm:cxn modelId="{F8134D19-CA77-4C10-8A9B-1D4951155336}" type="presOf" srcId="{F8BBE56C-3D96-43C5-AF6E-CE12E89BF53B}" destId="{EB8C2760-5D3E-4173-AA94-5204A4772AF2}" srcOrd="0" destOrd="0" presId="urn:microsoft.com/office/officeart/2005/8/layout/vProcess5"/>
    <dgm:cxn modelId="{8F4A2F75-189F-4DDD-BE30-E9440C18F1C4}" type="presOf" srcId="{31C8BAB9-CE76-40C7-B196-E5CE63E33BC2}" destId="{20CDD6AA-016B-4558-B74D-FF05583A7CB9}" srcOrd="0" destOrd="0" presId="urn:microsoft.com/office/officeart/2005/8/layout/vProcess5"/>
    <dgm:cxn modelId="{34046484-A01A-49D6-BA33-EE71486CA6A9}" type="presOf" srcId="{FBA2E8E0-3A13-4225-87A2-3BF73266172D}" destId="{F99DAEA0-8E14-4AA1-A876-8FC21AA1D91E}" srcOrd="1" destOrd="0" presId="urn:microsoft.com/office/officeart/2005/8/layout/vProcess5"/>
    <dgm:cxn modelId="{175065CD-4ED3-4449-B98C-E9EDA1972A0E}" type="presOf" srcId="{43388585-37F3-4978-9655-5F10EA9FD051}" destId="{6BF61839-3409-49DC-ADDD-1F0F049D88F4}" srcOrd="0" destOrd="0" presId="urn:microsoft.com/office/officeart/2005/8/layout/vProcess5"/>
    <dgm:cxn modelId="{64DB3999-76E2-4B4D-B8C3-CFAC61532D3D}" type="presOf" srcId="{43388585-37F3-4978-9655-5F10EA9FD051}" destId="{A897010C-E77F-400D-8B95-B30B254FAFC0}" srcOrd="1" destOrd="0" presId="urn:microsoft.com/office/officeart/2005/8/layout/vProcess5"/>
    <dgm:cxn modelId="{03B6E5CC-DCD9-46C4-BF75-93B5DC95A8F2}" type="presOf" srcId="{5C8D4924-1961-4A64-AAD9-7B4E231C2FBB}" destId="{C8C5BD72-A23E-4AC5-8E7A-2111A5D22BE0}" srcOrd="0" destOrd="0" presId="urn:microsoft.com/office/officeart/2005/8/layout/vProcess5"/>
    <dgm:cxn modelId="{CE7C1C34-DA62-47D2-A1D1-35818DFA5763}" type="presOf" srcId="{31C8BAB9-CE76-40C7-B196-E5CE63E33BC2}" destId="{7DD42487-ADE1-4747-82A8-1C99D433D0B7}" srcOrd="1" destOrd="0" presId="urn:microsoft.com/office/officeart/2005/8/layout/vProcess5"/>
    <dgm:cxn modelId="{68EFF9C0-6935-4C73-B8AC-D6D8E77798E8}" srcId="{41C06648-F139-4BB4-AF69-842A006DB392}" destId="{B1B339FE-60A4-4725-B37D-C776C6D2F319}" srcOrd="3" destOrd="0" parTransId="{A00CA987-B24B-4F32-B617-ED3E007E17D9}" sibTransId="{98717826-4A3E-4D60-9C57-1EC37E103D86}"/>
    <dgm:cxn modelId="{77839CCB-D20A-4577-BD62-1D4028070764}" type="presOf" srcId="{4929989F-FF62-47DD-80E9-FE860B833B4B}" destId="{58E24CD9-05AD-4903-BF63-52250412EDF0}" srcOrd="0" destOrd="0" presId="urn:microsoft.com/office/officeart/2005/8/layout/vProcess5"/>
    <dgm:cxn modelId="{37223A11-7BB2-41D0-A75B-D6A1067E4C43}" srcId="{41C06648-F139-4BB4-AF69-842A006DB392}" destId="{31C8BAB9-CE76-40C7-B196-E5CE63E33BC2}" srcOrd="2" destOrd="0" parTransId="{EFB89551-8822-4C58-A38B-3F6CC4B0D607}" sibTransId="{5C8D4924-1961-4A64-AAD9-7B4E231C2FBB}"/>
    <dgm:cxn modelId="{E0E0B224-36D2-4528-9579-89853A91B1D9}" type="presParOf" srcId="{995FF8C9-9BBD-40F5-B8FF-5DBB49874C45}" destId="{BDDAD13A-5F10-4811-997C-191F7FDCE6FE}" srcOrd="0" destOrd="0" presId="urn:microsoft.com/office/officeart/2005/8/layout/vProcess5"/>
    <dgm:cxn modelId="{9FE1436C-FD13-494B-9654-1092112025B4}" type="presParOf" srcId="{995FF8C9-9BBD-40F5-B8FF-5DBB49874C45}" destId="{F9B3AFAB-F4D2-4F22-AF87-EFB2BB5E5096}" srcOrd="1" destOrd="0" presId="urn:microsoft.com/office/officeart/2005/8/layout/vProcess5"/>
    <dgm:cxn modelId="{E0F6CB0A-4A86-4FB0-AB03-78BE51E61BEC}" type="presParOf" srcId="{995FF8C9-9BBD-40F5-B8FF-5DBB49874C45}" destId="{6BF61839-3409-49DC-ADDD-1F0F049D88F4}" srcOrd="2" destOrd="0" presId="urn:microsoft.com/office/officeart/2005/8/layout/vProcess5"/>
    <dgm:cxn modelId="{62D310FB-C0E0-4F2B-9D43-FDBCD0BBD97E}" type="presParOf" srcId="{995FF8C9-9BBD-40F5-B8FF-5DBB49874C45}" destId="{20CDD6AA-016B-4558-B74D-FF05583A7CB9}" srcOrd="3" destOrd="0" presId="urn:microsoft.com/office/officeart/2005/8/layout/vProcess5"/>
    <dgm:cxn modelId="{812F557C-4827-47E7-AB09-279C39D022FE}" type="presParOf" srcId="{995FF8C9-9BBD-40F5-B8FF-5DBB49874C45}" destId="{83194BE8-5157-483B-95F6-258A20A924DC}" srcOrd="4" destOrd="0" presId="urn:microsoft.com/office/officeart/2005/8/layout/vProcess5"/>
    <dgm:cxn modelId="{09891ADD-96D1-4C92-9ADB-222B1A0291C5}" type="presParOf" srcId="{995FF8C9-9BBD-40F5-B8FF-5DBB49874C45}" destId="{6D788596-C81D-464D-A7B5-879B645E411B}" srcOrd="5" destOrd="0" presId="urn:microsoft.com/office/officeart/2005/8/layout/vProcess5"/>
    <dgm:cxn modelId="{0131B96B-D1AD-4989-A114-BDE8688A9FED}" type="presParOf" srcId="{995FF8C9-9BBD-40F5-B8FF-5DBB49874C45}" destId="{58E24CD9-05AD-4903-BF63-52250412EDF0}" srcOrd="6" destOrd="0" presId="urn:microsoft.com/office/officeart/2005/8/layout/vProcess5"/>
    <dgm:cxn modelId="{3CF69A4B-C715-4339-9D9E-14864DEFFD8C}" type="presParOf" srcId="{995FF8C9-9BBD-40F5-B8FF-5DBB49874C45}" destId="{EB8C2760-5D3E-4173-AA94-5204A4772AF2}" srcOrd="7" destOrd="0" presId="urn:microsoft.com/office/officeart/2005/8/layout/vProcess5"/>
    <dgm:cxn modelId="{32DEC051-9AEA-4370-9A91-3289C4600DCD}" type="presParOf" srcId="{995FF8C9-9BBD-40F5-B8FF-5DBB49874C45}" destId="{C8C5BD72-A23E-4AC5-8E7A-2111A5D22BE0}" srcOrd="8" destOrd="0" presId="urn:microsoft.com/office/officeart/2005/8/layout/vProcess5"/>
    <dgm:cxn modelId="{91EDA208-F78A-41BA-B074-5DB377EE6B36}" type="presParOf" srcId="{995FF8C9-9BBD-40F5-B8FF-5DBB49874C45}" destId="{F50425AD-6E9B-4E6E-BB7D-59271DF57B5D}" srcOrd="9" destOrd="0" presId="urn:microsoft.com/office/officeart/2005/8/layout/vProcess5"/>
    <dgm:cxn modelId="{73A2FEC6-A013-4C2A-BF59-36420927E862}" type="presParOf" srcId="{995FF8C9-9BBD-40F5-B8FF-5DBB49874C45}" destId="{8139F7A1-CD0D-4A70-89C0-D46A51C3720A}" srcOrd="10" destOrd="0" presId="urn:microsoft.com/office/officeart/2005/8/layout/vProcess5"/>
    <dgm:cxn modelId="{02406224-89FA-4366-A6DA-9AF2C92812F0}" type="presParOf" srcId="{995FF8C9-9BBD-40F5-B8FF-5DBB49874C45}" destId="{A897010C-E77F-400D-8B95-B30B254FAFC0}" srcOrd="11" destOrd="0" presId="urn:microsoft.com/office/officeart/2005/8/layout/vProcess5"/>
    <dgm:cxn modelId="{A0FB7A6D-4023-4B1D-A5BA-E7B13166F47D}" type="presParOf" srcId="{995FF8C9-9BBD-40F5-B8FF-5DBB49874C45}" destId="{7DD42487-ADE1-4747-82A8-1C99D433D0B7}" srcOrd="12" destOrd="0" presId="urn:microsoft.com/office/officeart/2005/8/layout/vProcess5"/>
    <dgm:cxn modelId="{ADB13F54-926A-432F-A086-2FE05BED5F6E}" type="presParOf" srcId="{995FF8C9-9BBD-40F5-B8FF-5DBB49874C45}" destId="{2D5F0F5A-71C1-4BF2-B904-ACE9C256792D}" srcOrd="13" destOrd="0" presId="urn:microsoft.com/office/officeart/2005/8/layout/vProcess5"/>
    <dgm:cxn modelId="{00829272-A35D-4E3D-BDDB-B94F575B99D5}" type="presParOf" srcId="{995FF8C9-9BBD-40F5-B8FF-5DBB49874C45}" destId="{F99DAEA0-8E14-4AA1-A876-8FC21AA1D91E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3A058-51A1-4787-860C-9B3BE519DB89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5F248C4A-EF87-45D5-9AFE-84BDEAF3B8A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Вивчення  методичної  літератури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FC83A5-0369-4FE5-94E0-38088DDBCEFC}" type="parTrans" cxnId="{ED695F85-1D24-42C6-A09F-414B62639276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EB606B93-4260-419A-B2EF-0BD48A801C77}" type="sibTrans" cxnId="{ED695F85-1D24-42C6-A09F-414B62639276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1F639644-41D3-4CBC-9282-100B4E1685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Ознайомлення з  перспективним  досвідом з даного питання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B00C14-8052-4774-AC48-BD9C8AC20FD8}" type="parTrans" cxnId="{A4E53193-92D9-433F-9D84-EE7836340C0B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5C2BAF35-8CDE-477C-9B62-D2106919CAB7}" type="sibTrans" cxnId="{A4E53193-92D9-433F-9D84-EE7836340C0B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50BB41FF-29EB-4D8C-8FD0-0BF712FBDC1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Апробація нових форм і видів роботи  на уроках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749CB2-0CDE-4C09-B0AB-86920E8D1DC0}" type="parTrans" cxnId="{44272394-4AED-4FD4-85FF-6A837D520E65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D23BEE60-1994-4F71-ABC4-FAD2B5A31B4C}" type="sibTrans" cxnId="{44272394-4AED-4FD4-85FF-6A837D520E65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0405BDF0-E2C5-486C-B20D-39F59B1707B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Розробка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фрагментів </a:t>
          </a: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уроків та їх апробація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850B1-A9CE-4647-8A0B-90C493199166}" type="parTrans" cxnId="{3AB3DDE0-2808-4556-A7B7-B412D668ACA3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A1D3AA58-9DF0-4EBB-88D8-E52E111D43B6}" type="sibTrans" cxnId="{3AB3DDE0-2808-4556-A7B7-B412D668ACA3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B33C6AE7-3706-4698-9694-9BDBCB1F462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Корегування процесу впровадження та результативності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E53C9-E263-4EB4-B461-4A7119C4557D}" type="parTrans" cxnId="{29BDBE14-68DC-4603-8622-3E4A048159A2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D0093AB7-7F9A-4B22-B381-0339CEC0F89F}" type="sibTrans" cxnId="{29BDBE14-68DC-4603-8622-3E4A048159A2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70ABF797-3F67-4DD8-8432-2E07E160CC7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Моніторинг результативності впровадження інноваційних методів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00154-9FD5-4552-AF85-DFE1A167657D}" type="parTrans" cxnId="{CE3378F9-6B8B-4C67-AB43-31424827035A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8F519724-649A-4F03-B02B-BCE0352DA55E}" type="sibTrans" cxnId="{CE3378F9-6B8B-4C67-AB43-31424827035A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55EBC6B0-58E9-43C2-8BC3-BA14FE5B763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Узагальнення та презентація власного досвіду </a:t>
          </a:r>
          <a:endParaRPr lang="uk-UA" sz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76D5D-6B31-4134-B800-BFF8F3B0D481}" type="parTrans" cxnId="{5A956BB5-0B3B-4C91-95C0-0DB7A4A48446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9D34F08D-1F1A-47B4-A39E-EF49F0F2122D}" type="sibTrans" cxnId="{5A956BB5-0B3B-4C91-95C0-0DB7A4A48446}">
      <dgm:prSet/>
      <dgm:spPr/>
      <dgm:t>
        <a:bodyPr/>
        <a:lstStyle/>
        <a:p>
          <a:pPr algn="l"/>
          <a:endParaRPr lang="ru-RU" sz="3200">
            <a:solidFill>
              <a:schemeClr val="tx1"/>
            </a:solidFill>
          </a:endParaRPr>
        </a:p>
      </dgm:t>
    </dgm:pt>
    <dgm:pt modelId="{9FB52660-4BA2-47E8-8F4A-A5EB9D275B80}" type="pres">
      <dgm:prSet presAssocID="{7AE3A058-51A1-4787-860C-9B3BE519DB89}" presName="linearFlow" presStyleCnt="0">
        <dgm:presLayoutVars>
          <dgm:dir/>
          <dgm:resizeHandles val="exact"/>
        </dgm:presLayoutVars>
      </dgm:prSet>
      <dgm:spPr/>
    </dgm:pt>
    <dgm:pt modelId="{9A6BB146-6277-408A-9214-7CF7BBF94799}" type="pres">
      <dgm:prSet presAssocID="{5F248C4A-EF87-45D5-9AFE-84BDEAF3B8AA}" presName="composite" presStyleCnt="0"/>
      <dgm:spPr/>
    </dgm:pt>
    <dgm:pt modelId="{5D68B1F4-FCCF-4BD5-9EB9-583D1ED61932}" type="pres">
      <dgm:prSet presAssocID="{5F248C4A-EF87-45D5-9AFE-84BDEAF3B8AA}" presName="imgShp" presStyleLbl="fgImgPlace1" presStyleIdx="0" presStyleCnt="7"/>
      <dgm:spPr>
        <a:solidFill>
          <a:schemeClr val="accent1"/>
        </a:solidFill>
        <a:ln>
          <a:solidFill>
            <a:schemeClr val="accent2"/>
          </a:solidFill>
        </a:ln>
      </dgm:spPr>
    </dgm:pt>
    <dgm:pt modelId="{29A4AEA3-5CD7-46B1-AD64-7C15A99D95AB}" type="pres">
      <dgm:prSet presAssocID="{5F248C4A-EF87-45D5-9AFE-84BDEAF3B8A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EEFE-F4C7-4455-9543-F889B80ED83E}" type="pres">
      <dgm:prSet presAssocID="{EB606B93-4260-419A-B2EF-0BD48A801C77}" presName="spacing" presStyleCnt="0"/>
      <dgm:spPr/>
    </dgm:pt>
    <dgm:pt modelId="{83875A40-14DD-48A6-8684-94C45FBEE611}" type="pres">
      <dgm:prSet presAssocID="{1F639644-41D3-4CBC-9282-100B4E168595}" presName="composite" presStyleCnt="0"/>
      <dgm:spPr/>
    </dgm:pt>
    <dgm:pt modelId="{62F5F966-DE2E-44CA-A417-386C9616863C}" type="pres">
      <dgm:prSet presAssocID="{1F639644-41D3-4CBC-9282-100B4E168595}" presName="imgShp" presStyleLbl="fgImgPlace1" presStyleIdx="1" presStyleCnt="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/>
          </a:solidFill>
        </a:ln>
      </dgm:spPr>
    </dgm:pt>
    <dgm:pt modelId="{3FA6FFEB-A32F-4182-AEC0-84721A01F20F}" type="pres">
      <dgm:prSet presAssocID="{1F639644-41D3-4CBC-9282-100B4E16859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EC3CC-BDF1-43AB-8CBB-71219506CD00}" type="pres">
      <dgm:prSet presAssocID="{5C2BAF35-8CDE-477C-9B62-D2106919CAB7}" presName="spacing" presStyleCnt="0"/>
      <dgm:spPr/>
    </dgm:pt>
    <dgm:pt modelId="{5C485FA4-DF40-46A1-8922-4B8B5B13338C}" type="pres">
      <dgm:prSet presAssocID="{50BB41FF-29EB-4D8C-8FD0-0BF712FBDC19}" presName="composite" presStyleCnt="0"/>
      <dgm:spPr/>
    </dgm:pt>
    <dgm:pt modelId="{4144D8D7-AFE1-49C8-B5D5-368F9F45A727}" type="pres">
      <dgm:prSet presAssocID="{50BB41FF-29EB-4D8C-8FD0-0BF712FBDC19}" presName="imgShp" presStyleLbl="fgImgPlace1" presStyleIdx="2" presStyleCnt="7"/>
      <dgm:spPr>
        <a:solidFill>
          <a:schemeClr val="accent1"/>
        </a:solidFill>
        <a:ln>
          <a:solidFill>
            <a:schemeClr val="accent2"/>
          </a:solidFill>
        </a:ln>
      </dgm:spPr>
    </dgm:pt>
    <dgm:pt modelId="{B23D276E-71E3-4C5A-B0AD-FCED54F71576}" type="pres">
      <dgm:prSet presAssocID="{50BB41FF-29EB-4D8C-8FD0-0BF712FBDC1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CE01B-0411-4C41-A84D-4F4B587B9A4F}" type="pres">
      <dgm:prSet presAssocID="{D23BEE60-1994-4F71-ABC4-FAD2B5A31B4C}" presName="spacing" presStyleCnt="0"/>
      <dgm:spPr/>
    </dgm:pt>
    <dgm:pt modelId="{11ADE159-CEB4-465B-901A-07E0C35B831D}" type="pres">
      <dgm:prSet presAssocID="{0405BDF0-E2C5-486C-B20D-39F59B1707BC}" presName="composite" presStyleCnt="0"/>
      <dgm:spPr/>
    </dgm:pt>
    <dgm:pt modelId="{B7B261F8-98B8-4DAB-89C5-CD363E9F2714}" type="pres">
      <dgm:prSet presAssocID="{0405BDF0-E2C5-486C-B20D-39F59B1707BC}" presName="imgShp" presStyleLbl="fgImgPlace1" presStyleIdx="3" presStyleCnt="7"/>
      <dgm:spPr>
        <a:solidFill>
          <a:schemeClr val="accent1"/>
        </a:solidFill>
        <a:ln>
          <a:solidFill>
            <a:schemeClr val="accent2"/>
          </a:solidFill>
        </a:ln>
      </dgm:spPr>
    </dgm:pt>
    <dgm:pt modelId="{2B83AA8A-783C-43E7-918F-1B256B6608B1}" type="pres">
      <dgm:prSet presAssocID="{0405BDF0-E2C5-486C-B20D-39F59B1707BC}" presName="txShp" presStyleLbl="node1" presStyleIdx="3" presStyleCnt="7" custLinFactNeighborX="548" custLinFactNeighborY="-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C3F5D-E376-47E5-9660-3A7F39DC926E}" type="pres">
      <dgm:prSet presAssocID="{A1D3AA58-9DF0-4EBB-88D8-E52E111D43B6}" presName="spacing" presStyleCnt="0"/>
      <dgm:spPr/>
    </dgm:pt>
    <dgm:pt modelId="{E2D698C0-52A1-4FA6-ACFB-01C27DE23084}" type="pres">
      <dgm:prSet presAssocID="{B33C6AE7-3706-4698-9694-9BDBCB1F462E}" presName="composite" presStyleCnt="0"/>
      <dgm:spPr/>
    </dgm:pt>
    <dgm:pt modelId="{4CED2E5A-FB54-43BC-9D62-ED73D86B79DD}" type="pres">
      <dgm:prSet presAssocID="{B33C6AE7-3706-4698-9694-9BDBCB1F462E}" presName="imgShp" presStyleLbl="fgImgPlace1" presStyleIdx="4" presStyleCnt="7"/>
      <dgm:spPr>
        <a:solidFill>
          <a:schemeClr val="accent1"/>
        </a:solidFill>
        <a:ln>
          <a:solidFill>
            <a:schemeClr val="accent2"/>
          </a:solidFill>
        </a:ln>
      </dgm:spPr>
    </dgm:pt>
    <dgm:pt modelId="{6D8ADBD0-F4D9-4647-8B28-4CC75CD169C2}" type="pres">
      <dgm:prSet presAssocID="{B33C6AE7-3706-4698-9694-9BDBCB1F462E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A1938-ED5D-46E5-B5E7-D38EB4E97197}" type="pres">
      <dgm:prSet presAssocID="{D0093AB7-7F9A-4B22-B381-0339CEC0F89F}" presName="spacing" presStyleCnt="0"/>
      <dgm:spPr/>
    </dgm:pt>
    <dgm:pt modelId="{52C41845-B801-4C4C-9854-E57E848C8618}" type="pres">
      <dgm:prSet presAssocID="{70ABF797-3F67-4DD8-8432-2E07E160CC78}" presName="composite" presStyleCnt="0"/>
      <dgm:spPr/>
    </dgm:pt>
    <dgm:pt modelId="{82AB5BF1-5DB7-4957-94AA-0476AEE48E33}" type="pres">
      <dgm:prSet presAssocID="{70ABF797-3F67-4DD8-8432-2E07E160CC78}" presName="imgShp" presStyleLbl="fgImgPlace1" presStyleIdx="5" presStyleCnt="7"/>
      <dgm:spPr>
        <a:solidFill>
          <a:schemeClr val="accent1"/>
        </a:solidFill>
        <a:ln>
          <a:solidFill>
            <a:schemeClr val="accent2"/>
          </a:solidFill>
        </a:ln>
      </dgm:spPr>
    </dgm:pt>
    <dgm:pt modelId="{582BB003-3A66-436C-9658-F55F0B244387}" type="pres">
      <dgm:prSet presAssocID="{70ABF797-3F67-4DD8-8432-2E07E160CC78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25E69-6D03-42BC-B1EF-418A0F8FDD0A}" type="pres">
      <dgm:prSet presAssocID="{8F519724-649A-4F03-B02B-BCE0352DA55E}" presName="spacing" presStyleCnt="0"/>
      <dgm:spPr/>
    </dgm:pt>
    <dgm:pt modelId="{747F5AF5-964C-4423-965E-681971DAEFE8}" type="pres">
      <dgm:prSet presAssocID="{55EBC6B0-58E9-43C2-8BC3-BA14FE5B7638}" presName="composite" presStyleCnt="0"/>
      <dgm:spPr/>
    </dgm:pt>
    <dgm:pt modelId="{9CE40422-4269-4AB4-8A87-09B2BA8CA517}" type="pres">
      <dgm:prSet presAssocID="{55EBC6B0-58E9-43C2-8BC3-BA14FE5B7638}" presName="imgShp" presStyleLbl="fgImgPlace1" presStyleIdx="6" presStyleCnt="7" custLinFactNeighborX="6865" custLinFactNeighborY="-6865"/>
      <dgm:spPr>
        <a:solidFill>
          <a:schemeClr val="accent1"/>
        </a:solidFill>
        <a:ln>
          <a:solidFill>
            <a:schemeClr val="accent2"/>
          </a:solidFill>
        </a:ln>
      </dgm:spPr>
    </dgm:pt>
    <dgm:pt modelId="{2290C6BE-426E-4426-A945-FE2A6DF88454}" type="pres">
      <dgm:prSet presAssocID="{55EBC6B0-58E9-43C2-8BC3-BA14FE5B763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95F85-1D24-42C6-A09F-414B62639276}" srcId="{7AE3A058-51A1-4787-860C-9B3BE519DB89}" destId="{5F248C4A-EF87-45D5-9AFE-84BDEAF3B8AA}" srcOrd="0" destOrd="0" parTransId="{E8FC83A5-0369-4FE5-94E0-38088DDBCEFC}" sibTransId="{EB606B93-4260-419A-B2EF-0BD48A801C77}"/>
    <dgm:cxn modelId="{5A956BB5-0B3B-4C91-95C0-0DB7A4A48446}" srcId="{7AE3A058-51A1-4787-860C-9B3BE519DB89}" destId="{55EBC6B0-58E9-43C2-8BC3-BA14FE5B7638}" srcOrd="6" destOrd="0" parTransId="{D5A76D5D-6B31-4134-B800-BFF8F3B0D481}" sibTransId="{9D34F08D-1F1A-47B4-A39E-EF49F0F2122D}"/>
    <dgm:cxn modelId="{A4E53193-92D9-433F-9D84-EE7836340C0B}" srcId="{7AE3A058-51A1-4787-860C-9B3BE519DB89}" destId="{1F639644-41D3-4CBC-9282-100B4E168595}" srcOrd="1" destOrd="0" parTransId="{58B00C14-8052-4774-AC48-BD9C8AC20FD8}" sibTransId="{5C2BAF35-8CDE-477C-9B62-D2106919CAB7}"/>
    <dgm:cxn modelId="{84CAD5CB-B6F9-45E5-A666-330F06CF9364}" type="presOf" srcId="{5F248C4A-EF87-45D5-9AFE-84BDEAF3B8AA}" destId="{29A4AEA3-5CD7-46B1-AD64-7C15A99D95AB}" srcOrd="0" destOrd="0" presId="urn:microsoft.com/office/officeart/2005/8/layout/vList3#1"/>
    <dgm:cxn modelId="{CE3378F9-6B8B-4C67-AB43-31424827035A}" srcId="{7AE3A058-51A1-4787-860C-9B3BE519DB89}" destId="{70ABF797-3F67-4DD8-8432-2E07E160CC78}" srcOrd="5" destOrd="0" parTransId="{B2300154-9FD5-4552-AF85-DFE1A167657D}" sibTransId="{8F519724-649A-4F03-B02B-BCE0352DA55E}"/>
    <dgm:cxn modelId="{F7F193AC-2D9E-4806-AF4E-FCF7200CCF92}" type="presOf" srcId="{70ABF797-3F67-4DD8-8432-2E07E160CC78}" destId="{582BB003-3A66-436C-9658-F55F0B244387}" srcOrd="0" destOrd="0" presId="urn:microsoft.com/office/officeart/2005/8/layout/vList3#1"/>
    <dgm:cxn modelId="{8008BC79-532C-4BFE-90AE-56FD7C268FBB}" type="presOf" srcId="{50BB41FF-29EB-4D8C-8FD0-0BF712FBDC19}" destId="{B23D276E-71E3-4C5A-B0AD-FCED54F71576}" srcOrd="0" destOrd="0" presId="urn:microsoft.com/office/officeart/2005/8/layout/vList3#1"/>
    <dgm:cxn modelId="{FD508CD9-A189-486A-94F6-51B495145A22}" type="presOf" srcId="{1F639644-41D3-4CBC-9282-100B4E168595}" destId="{3FA6FFEB-A32F-4182-AEC0-84721A01F20F}" srcOrd="0" destOrd="0" presId="urn:microsoft.com/office/officeart/2005/8/layout/vList3#1"/>
    <dgm:cxn modelId="{9244D09D-6A90-454B-8B09-E4280C9B8E17}" type="presOf" srcId="{7AE3A058-51A1-4787-860C-9B3BE519DB89}" destId="{9FB52660-4BA2-47E8-8F4A-A5EB9D275B80}" srcOrd="0" destOrd="0" presId="urn:microsoft.com/office/officeart/2005/8/layout/vList3#1"/>
    <dgm:cxn modelId="{3AB3DDE0-2808-4556-A7B7-B412D668ACA3}" srcId="{7AE3A058-51A1-4787-860C-9B3BE519DB89}" destId="{0405BDF0-E2C5-486C-B20D-39F59B1707BC}" srcOrd="3" destOrd="0" parTransId="{0AF850B1-A9CE-4647-8A0B-90C493199166}" sibTransId="{A1D3AA58-9DF0-4EBB-88D8-E52E111D43B6}"/>
    <dgm:cxn modelId="{311FFDDA-E116-479D-BE3D-5033BA62C446}" type="presOf" srcId="{0405BDF0-E2C5-486C-B20D-39F59B1707BC}" destId="{2B83AA8A-783C-43E7-918F-1B256B6608B1}" srcOrd="0" destOrd="0" presId="urn:microsoft.com/office/officeart/2005/8/layout/vList3#1"/>
    <dgm:cxn modelId="{D13EB789-FF83-4A7B-8C11-CE9D0C5EBEBD}" type="presOf" srcId="{55EBC6B0-58E9-43C2-8BC3-BA14FE5B7638}" destId="{2290C6BE-426E-4426-A945-FE2A6DF88454}" srcOrd="0" destOrd="0" presId="urn:microsoft.com/office/officeart/2005/8/layout/vList3#1"/>
    <dgm:cxn modelId="{44272394-4AED-4FD4-85FF-6A837D520E65}" srcId="{7AE3A058-51A1-4787-860C-9B3BE519DB89}" destId="{50BB41FF-29EB-4D8C-8FD0-0BF712FBDC19}" srcOrd="2" destOrd="0" parTransId="{14749CB2-0CDE-4C09-B0AB-86920E8D1DC0}" sibTransId="{D23BEE60-1994-4F71-ABC4-FAD2B5A31B4C}"/>
    <dgm:cxn modelId="{29BDBE14-68DC-4603-8622-3E4A048159A2}" srcId="{7AE3A058-51A1-4787-860C-9B3BE519DB89}" destId="{B33C6AE7-3706-4698-9694-9BDBCB1F462E}" srcOrd="4" destOrd="0" parTransId="{0A2E53C9-E263-4EB4-B461-4A7119C4557D}" sibTransId="{D0093AB7-7F9A-4B22-B381-0339CEC0F89F}"/>
    <dgm:cxn modelId="{4B3D7534-214A-4A1E-9D38-CE5EE6A67BFC}" type="presOf" srcId="{B33C6AE7-3706-4698-9694-9BDBCB1F462E}" destId="{6D8ADBD0-F4D9-4647-8B28-4CC75CD169C2}" srcOrd="0" destOrd="0" presId="urn:microsoft.com/office/officeart/2005/8/layout/vList3#1"/>
    <dgm:cxn modelId="{C3869CEB-31CC-45F4-BE2F-C2BEAB66CD45}" type="presParOf" srcId="{9FB52660-4BA2-47E8-8F4A-A5EB9D275B80}" destId="{9A6BB146-6277-408A-9214-7CF7BBF94799}" srcOrd="0" destOrd="0" presId="urn:microsoft.com/office/officeart/2005/8/layout/vList3#1"/>
    <dgm:cxn modelId="{0666E9E0-BA7B-4FE3-80E8-681850F10DE7}" type="presParOf" srcId="{9A6BB146-6277-408A-9214-7CF7BBF94799}" destId="{5D68B1F4-FCCF-4BD5-9EB9-583D1ED61932}" srcOrd="0" destOrd="0" presId="urn:microsoft.com/office/officeart/2005/8/layout/vList3#1"/>
    <dgm:cxn modelId="{C60C8AAD-D7F4-4C5A-B657-87CB0E2DAB26}" type="presParOf" srcId="{9A6BB146-6277-408A-9214-7CF7BBF94799}" destId="{29A4AEA3-5CD7-46B1-AD64-7C15A99D95AB}" srcOrd="1" destOrd="0" presId="urn:microsoft.com/office/officeart/2005/8/layout/vList3#1"/>
    <dgm:cxn modelId="{0B0AB99C-99C2-4C78-8766-0433F3FD6A5F}" type="presParOf" srcId="{9FB52660-4BA2-47E8-8F4A-A5EB9D275B80}" destId="{EE1BEEFE-F4C7-4455-9543-F889B80ED83E}" srcOrd="1" destOrd="0" presId="urn:microsoft.com/office/officeart/2005/8/layout/vList3#1"/>
    <dgm:cxn modelId="{1D1DEE17-F1D1-4CCC-B29C-599DCB2D3252}" type="presParOf" srcId="{9FB52660-4BA2-47E8-8F4A-A5EB9D275B80}" destId="{83875A40-14DD-48A6-8684-94C45FBEE611}" srcOrd="2" destOrd="0" presId="urn:microsoft.com/office/officeart/2005/8/layout/vList3#1"/>
    <dgm:cxn modelId="{A73FD4EB-6426-4D78-B733-283888FAE165}" type="presParOf" srcId="{83875A40-14DD-48A6-8684-94C45FBEE611}" destId="{62F5F966-DE2E-44CA-A417-386C9616863C}" srcOrd="0" destOrd="0" presId="urn:microsoft.com/office/officeart/2005/8/layout/vList3#1"/>
    <dgm:cxn modelId="{02AAC877-50E6-4B72-9C8C-01F5A406C297}" type="presParOf" srcId="{83875A40-14DD-48A6-8684-94C45FBEE611}" destId="{3FA6FFEB-A32F-4182-AEC0-84721A01F20F}" srcOrd="1" destOrd="0" presId="urn:microsoft.com/office/officeart/2005/8/layout/vList3#1"/>
    <dgm:cxn modelId="{76C73AF1-6CE0-4249-8B81-3FEDC0D598ED}" type="presParOf" srcId="{9FB52660-4BA2-47E8-8F4A-A5EB9D275B80}" destId="{8F4EC3CC-BDF1-43AB-8CBB-71219506CD00}" srcOrd="3" destOrd="0" presId="urn:microsoft.com/office/officeart/2005/8/layout/vList3#1"/>
    <dgm:cxn modelId="{B5939D77-E125-4A3F-8BF0-1F4C63B7FAEF}" type="presParOf" srcId="{9FB52660-4BA2-47E8-8F4A-A5EB9D275B80}" destId="{5C485FA4-DF40-46A1-8922-4B8B5B13338C}" srcOrd="4" destOrd="0" presId="urn:microsoft.com/office/officeart/2005/8/layout/vList3#1"/>
    <dgm:cxn modelId="{AB6AC560-8FF1-4600-B6EB-92F27E66E4E4}" type="presParOf" srcId="{5C485FA4-DF40-46A1-8922-4B8B5B13338C}" destId="{4144D8D7-AFE1-49C8-B5D5-368F9F45A727}" srcOrd="0" destOrd="0" presId="urn:microsoft.com/office/officeart/2005/8/layout/vList3#1"/>
    <dgm:cxn modelId="{15A14B0D-D173-47E0-85FD-F1C2CBCE0D07}" type="presParOf" srcId="{5C485FA4-DF40-46A1-8922-4B8B5B13338C}" destId="{B23D276E-71E3-4C5A-B0AD-FCED54F71576}" srcOrd="1" destOrd="0" presId="urn:microsoft.com/office/officeart/2005/8/layout/vList3#1"/>
    <dgm:cxn modelId="{7D0C7290-3C92-44DA-9F98-C24EEAA2946C}" type="presParOf" srcId="{9FB52660-4BA2-47E8-8F4A-A5EB9D275B80}" destId="{6F9CE01B-0411-4C41-A84D-4F4B587B9A4F}" srcOrd="5" destOrd="0" presId="urn:microsoft.com/office/officeart/2005/8/layout/vList3#1"/>
    <dgm:cxn modelId="{D958B75C-9E81-4F8B-A80F-C47AAE0A07C2}" type="presParOf" srcId="{9FB52660-4BA2-47E8-8F4A-A5EB9D275B80}" destId="{11ADE159-CEB4-465B-901A-07E0C35B831D}" srcOrd="6" destOrd="0" presId="urn:microsoft.com/office/officeart/2005/8/layout/vList3#1"/>
    <dgm:cxn modelId="{9D90C3CA-8ADF-47FE-8D26-B4F9A3E868D5}" type="presParOf" srcId="{11ADE159-CEB4-465B-901A-07E0C35B831D}" destId="{B7B261F8-98B8-4DAB-89C5-CD363E9F2714}" srcOrd="0" destOrd="0" presId="urn:microsoft.com/office/officeart/2005/8/layout/vList3#1"/>
    <dgm:cxn modelId="{A697625C-D4A0-440B-9C4B-C351000A48C5}" type="presParOf" srcId="{11ADE159-CEB4-465B-901A-07E0C35B831D}" destId="{2B83AA8A-783C-43E7-918F-1B256B6608B1}" srcOrd="1" destOrd="0" presId="urn:microsoft.com/office/officeart/2005/8/layout/vList3#1"/>
    <dgm:cxn modelId="{501549C2-E010-400C-A502-2DF4C69550F3}" type="presParOf" srcId="{9FB52660-4BA2-47E8-8F4A-A5EB9D275B80}" destId="{DD5C3F5D-E376-47E5-9660-3A7F39DC926E}" srcOrd="7" destOrd="0" presId="urn:microsoft.com/office/officeart/2005/8/layout/vList3#1"/>
    <dgm:cxn modelId="{182C3C05-55D3-4340-A32F-3843CB58778F}" type="presParOf" srcId="{9FB52660-4BA2-47E8-8F4A-A5EB9D275B80}" destId="{E2D698C0-52A1-4FA6-ACFB-01C27DE23084}" srcOrd="8" destOrd="0" presId="urn:microsoft.com/office/officeart/2005/8/layout/vList3#1"/>
    <dgm:cxn modelId="{15DCF30F-35B7-4CC9-B5A0-2390BD41E3BF}" type="presParOf" srcId="{E2D698C0-52A1-4FA6-ACFB-01C27DE23084}" destId="{4CED2E5A-FB54-43BC-9D62-ED73D86B79DD}" srcOrd="0" destOrd="0" presId="urn:microsoft.com/office/officeart/2005/8/layout/vList3#1"/>
    <dgm:cxn modelId="{303428C8-C6A2-4796-B6C8-61BC5CB0BAE3}" type="presParOf" srcId="{E2D698C0-52A1-4FA6-ACFB-01C27DE23084}" destId="{6D8ADBD0-F4D9-4647-8B28-4CC75CD169C2}" srcOrd="1" destOrd="0" presId="urn:microsoft.com/office/officeart/2005/8/layout/vList3#1"/>
    <dgm:cxn modelId="{9094301B-A936-4D4D-8495-E70B50B4257A}" type="presParOf" srcId="{9FB52660-4BA2-47E8-8F4A-A5EB9D275B80}" destId="{0C6A1938-ED5D-46E5-B5E7-D38EB4E97197}" srcOrd="9" destOrd="0" presId="urn:microsoft.com/office/officeart/2005/8/layout/vList3#1"/>
    <dgm:cxn modelId="{16CD675F-495B-4CB6-BC18-D578BDA20309}" type="presParOf" srcId="{9FB52660-4BA2-47E8-8F4A-A5EB9D275B80}" destId="{52C41845-B801-4C4C-9854-E57E848C8618}" srcOrd="10" destOrd="0" presId="urn:microsoft.com/office/officeart/2005/8/layout/vList3#1"/>
    <dgm:cxn modelId="{6640C52B-2D6C-4E24-877B-F179EB3CD985}" type="presParOf" srcId="{52C41845-B801-4C4C-9854-E57E848C8618}" destId="{82AB5BF1-5DB7-4957-94AA-0476AEE48E33}" srcOrd="0" destOrd="0" presId="urn:microsoft.com/office/officeart/2005/8/layout/vList3#1"/>
    <dgm:cxn modelId="{6A38667A-3E40-4CD3-84FC-B028C1ED009F}" type="presParOf" srcId="{52C41845-B801-4C4C-9854-E57E848C8618}" destId="{582BB003-3A66-436C-9658-F55F0B244387}" srcOrd="1" destOrd="0" presId="urn:microsoft.com/office/officeart/2005/8/layout/vList3#1"/>
    <dgm:cxn modelId="{FE24B338-ECB4-467C-BB2E-B32CC9036CFD}" type="presParOf" srcId="{9FB52660-4BA2-47E8-8F4A-A5EB9D275B80}" destId="{EBB25E69-6D03-42BC-B1EF-418A0F8FDD0A}" srcOrd="11" destOrd="0" presId="urn:microsoft.com/office/officeart/2005/8/layout/vList3#1"/>
    <dgm:cxn modelId="{256CB763-B7D3-4761-B81C-C6FC380A86F3}" type="presParOf" srcId="{9FB52660-4BA2-47E8-8F4A-A5EB9D275B80}" destId="{747F5AF5-964C-4423-965E-681971DAEFE8}" srcOrd="12" destOrd="0" presId="urn:microsoft.com/office/officeart/2005/8/layout/vList3#1"/>
    <dgm:cxn modelId="{29409B40-7ED0-45A0-949A-7FABE2DF8760}" type="presParOf" srcId="{747F5AF5-964C-4423-965E-681971DAEFE8}" destId="{9CE40422-4269-4AB4-8A87-09B2BA8CA517}" srcOrd="0" destOrd="0" presId="urn:microsoft.com/office/officeart/2005/8/layout/vList3#1"/>
    <dgm:cxn modelId="{93EF381F-9B9A-4466-9CB2-EA8B5005BF72}" type="presParOf" srcId="{747F5AF5-964C-4423-965E-681971DAEFE8}" destId="{2290C6BE-426E-4426-A945-FE2A6DF88454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0F82F-61C1-4325-B2B8-5EFB79D919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A021C3A-0080-4E5A-9C89-04E6F3BC667B}">
      <dgm:prSet/>
      <dgm:spPr/>
      <dgm:t>
        <a:bodyPr/>
        <a:lstStyle/>
        <a:p>
          <a:pPr rtl="0"/>
          <a:r>
            <a:rPr lang="uk-UA" smtClean="0"/>
            <a:t>Інтерактивні технології</a:t>
          </a:r>
          <a:endParaRPr lang="ru-RU"/>
        </a:p>
      </dgm:t>
    </dgm:pt>
    <dgm:pt modelId="{55456FE5-8478-48DF-8966-46DFBD763EA7}" type="parTrans" cxnId="{A7B7B3ED-2227-4D8B-803D-C18A85F75AB6}">
      <dgm:prSet/>
      <dgm:spPr/>
      <dgm:t>
        <a:bodyPr/>
        <a:lstStyle/>
        <a:p>
          <a:endParaRPr lang="ru-RU"/>
        </a:p>
      </dgm:t>
    </dgm:pt>
    <dgm:pt modelId="{2B7FC2DB-197E-4966-ABDC-02FB2628ACFA}" type="sibTrans" cxnId="{A7B7B3ED-2227-4D8B-803D-C18A85F75AB6}">
      <dgm:prSet/>
      <dgm:spPr/>
      <dgm:t>
        <a:bodyPr/>
        <a:lstStyle/>
        <a:p>
          <a:endParaRPr lang="ru-RU"/>
        </a:p>
      </dgm:t>
    </dgm:pt>
    <dgm:pt modelId="{2D5D303E-F94F-422B-9747-6A947F1A6DEE}">
      <dgm:prSet/>
      <dgm:spPr/>
      <dgm:t>
        <a:bodyPr/>
        <a:lstStyle/>
        <a:p>
          <a:pPr rtl="0"/>
          <a:r>
            <a:rPr lang="uk-UA" smtClean="0"/>
            <a:t>Технологія проектного навчання</a:t>
          </a:r>
          <a:endParaRPr lang="ru-RU"/>
        </a:p>
      </dgm:t>
    </dgm:pt>
    <dgm:pt modelId="{0D42B7A5-0273-4E56-A096-FCFD3DF8BD5F}" type="parTrans" cxnId="{E748D825-E076-4D23-8458-295EDB17387C}">
      <dgm:prSet/>
      <dgm:spPr/>
      <dgm:t>
        <a:bodyPr/>
        <a:lstStyle/>
        <a:p>
          <a:endParaRPr lang="ru-RU"/>
        </a:p>
      </dgm:t>
    </dgm:pt>
    <dgm:pt modelId="{FBEC2AAB-6A3B-49D0-A52C-D008580C8A3A}" type="sibTrans" cxnId="{E748D825-E076-4D23-8458-295EDB17387C}">
      <dgm:prSet/>
      <dgm:spPr/>
      <dgm:t>
        <a:bodyPr/>
        <a:lstStyle/>
        <a:p>
          <a:endParaRPr lang="ru-RU"/>
        </a:p>
      </dgm:t>
    </dgm:pt>
    <dgm:pt modelId="{7530CA22-9A15-441A-AF70-736A2138EC19}">
      <dgm:prSet/>
      <dgm:spPr/>
      <dgm:t>
        <a:bodyPr/>
        <a:lstStyle/>
        <a:p>
          <a:pPr rtl="0"/>
          <a:r>
            <a:rPr lang="uk-UA" dirty="0" smtClean="0"/>
            <a:t>Інформаційно-</a:t>
          </a:r>
          <a:r>
            <a:rPr lang="uk-UA" dirty="0" err="1" smtClean="0"/>
            <a:t>комп</a:t>
          </a:r>
          <a:r>
            <a:rPr lang="en-US" dirty="0" smtClean="0"/>
            <a:t>’</a:t>
          </a:r>
          <a:r>
            <a:rPr lang="uk-UA" dirty="0" smtClean="0"/>
            <a:t>ютерні технології</a:t>
          </a:r>
          <a:endParaRPr lang="ru-RU" dirty="0"/>
        </a:p>
      </dgm:t>
    </dgm:pt>
    <dgm:pt modelId="{B51EC40E-8AE1-4E9E-A36B-D6D794D6EE26}" type="parTrans" cxnId="{F6B7E2C1-95DE-47A5-A5E7-462EB496C04F}">
      <dgm:prSet/>
      <dgm:spPr/>
      <dgm:t>
        <a:bodyPr/>
        <a:lstStyle/>
        <a:p>
          <a:endParaRPr lang="ru-RU"/>
        </a:p>
      </dgm:t>
    </dgm:pt>
    <dgm:pt modelId="{B0A8D494-F110-47AF-9280-AB21E2C07A31}" type="sibTrans" cxnId="{F6B7E2C1-95DE-47A5-A5E7-462EB496C04F}">
      <dgm:prSet/>
      <dgm:spPr/>
      <dgm:t>
        <a:bodyPr/>
        <a:lstStyle/>
        <a:p>
          <a:endParaRPr lang="ru-RU"/>
        </a:p>
      </dgm:t>
    </dgm:pt>
    <dgm:pt modelId="{401378F0-21CD-4343-ABA9-77D2A2FAEF67}">
      <dgm:prSet/>
      <dgm:spPr/>
      <dgm:t>
        <a:bodyPr/>
        <a:lstStyle/>
        <a:p>
          <a:pPr rtl="0"/>
          <a:r>
            <a:rPr lang="uk-UA" dirty="0" smtClean="0"/>
            <a:t>Технологія розвитку критичного мислення</a:t>
          </a:r>
          <a:endParaRPr lang="ru-RU" dirty="0"/>
        </a:p>
      </dgm:t>
    </dgm:pt>
    <dgm:pt modelId="{3AF9DC73-690E-4AB5-B02A-DD2C9F03D759}" type="parTrans" cxnId="{715E2F73-E773-45E4-A59B-03C36E49900C}">
      <dgm:prSet/>
      <dgm:spPr/>
      <dgm:t>
        <a:bodyPr/>
        <a:lstStyle/>
        <a:p>
          <a:endParaRPr lang="ru-RU"/>
        </a:p>
      </dgm:t>
    </dgm:pt>
    <dgm:pt modelId="{FBF3761A-0E1D-409F-AA2E-67D81297F161}" type="sibTrans" cxnId="{715E2F73-E773-45E4-A59B-03C36E49900C}">
      <dgm:prSet/>
      <dgm:spPr/>
      <dgm:t>
        <a:bodyPr/>
        <a:lstStyle/>
        <a:p>
          <a:endParaRPr lang="ru-RU"/>
        </a:p>
      </dgm:t>
    </dgm:pt>
    <dgm:pt modelId="{459289BD-9672-4DEC-B6BD-46B55DAE601A}">
      <dgm:prSet/>
      <dgm:spPr/>
      <dgm:t>
        <a:bodyPr/>
        <a:lstStyle/>
        <a:p>
          <a:pPr rtl="0"/>
          <a:r>
            <a:rPr lang="uk-UA" dirty="0" smtClean="0"/>
            <a:t>Ігрові технології навчання</a:t>
          </a:r>
          <a:endParaRPr lang="ru-RU" dirty="0"/>
        </a:p>
      </dgm:t>
    </dgm:pt>
    <dgm:pt modelId="{588D51F1-F03F-490F-895D-F63A419C6FF1}" type="parTrans" cxnId="{4D5744FC-6AC0-4675-B125-A32FFB5C7E19}">
      <dgm:prSet/>
      <dgm:spPr/>
      <dgm:t>
        <a:bodyPr/>
        <a:lstStyle/>
        <a:p>
          <a:endParaRPr lang="ru-RU"/>
        </a:p>
      </dgm:t>
    </dgm:pt>
    <dgm:pt modelId="{855B1D9E-6BD4-42C0-80A7-0FBCF8DC52D0}" type="sibTrans" cxnId="{4D5744FC-6AC0-4675-B125-A32FFB5C7E19}">
      <dgm:prSet/>
      <dgm:spPr/>
      <dgm:t>
        <a:bodyPr/>
        <a:lstStyle/>
        <a:p>
          <a:endParaRPr lang="ru-RU"/>
        </a:p>
      </dgm:t>
    </dgm:pt>
    <dgm:pt modelId="{7A742B30-7DF9-41C7-B6EC-4BB0C1F88E38}" type="pres">
      <dgm:prSet presAssocID="{D020F82F-61C1-4325-B2B8-5EFB79D919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35D0AF-6C36-4449-BB96-18071295B0AB}" type="pres">
      <dgm:prSet presAssocID="{4A021C3A-0080-4E5A-9C89-04E6F3BC667B}" presName="hierRoot1" presStyleCnt="0"/>
      <dgm:spPr/>
    </dgm:pt>
    <dgm:pt modelId="{A87CB155-EB53-469B-AB75-36EBD25DD364}" type="pres">
      <dgm:prSet presAssocID="{4A021C3A-0080-4E5A-9C89-04E6F3BC667B}" presName="composite" presStyleCnt="0"/>
      <dgm:spPr/>
    </dgm:pt>
    <dgm:pt modelId="{3204B111-BC0D-4D46-8D03-FF3F7554F993}" type="pres">
      <dgm:prSet presAssocID="{4A021C3A-0080-4E5A-9C89-04E6F3BC667B}" presName="background" presStyleLbl="node0" presStyleIdx="0" presStyleCnt="5"/>
      <dgm:spPr/>
    </dgm:pt>
    <dgm:pt modelId="{769B4DD7-6FD7-4A36-979C-9DBAE0756D0A}" type="pres">
      <dgm:prSet presAssocID="{4A021C3A-0080-4E5A-9C89-04E6F3BC667B}" presName="text" presStyleLbl="fgAcc0" presStyleIdx="0" presStyleCnt="5" custLinFactY="97438" custLinFactNeighborX="7950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F3A98B-86F6-4A76-A774-C2335F66865A}" type="pres">
      <dgm:prSet presAssocID="{4A021C3A-0080-4E5A-9C89-04E6F3BC667B}" presName="hierChild2" presStyleCnt="0"/>
      <dgm:spPr/>
    </dgm:pt>
    <dgm:pt modelId="{EF480CD9-B031-41A9-A649-33E41CDA15F2}" type="pres">
      <dgm:prSet presAssocID="{2D5D303E-F94F-422B-9747-6A947F1A6DEE}" presName="hierRoot1" presStyleCnt="0"/>
      <dgm:spPr/>
    </dgm:pt>
    <dgm:pt modelId="{854E88D7-EADA-402E-AF53-E3464704CB2E}" type="pres">
      <dgm:prSet presAssocID="{2D5D303E-F94F-422B-9747-6A947F1A6DEE}" presName="composite" presStyleCnt="0"/>
      <dgm:spPr/>
    </dgm:pt>
    <dgm:pt modelId="{9F0C3546-01C9-4BCA-AAAB-B9C8B75ECA0A}" type="pres">
      <dgm:prSet presAssocID="{2D5D303E-F94F-422B-9747-6A947F1A6DEE}" presName="background" presStyleLbl="node0" presStyleIdx="1" presStyleCnt="5"/>
      <dgm:spPr/>
    </dgm:pt>
    <dgm:pt modelId="{AB1B3FF2-028A-40CB-AFC3-2984E3A4CAD6}" type="pres">
      <dgm:prSet presAssocID="{2D5D303E-F94F-422B-9747-6A947F1A6DEE}" presName="text" presStyleLbl="fgAcc0" presStyleIdx="1" presStyleCnt="5" custLinFactX="100000" custLinFactY="-100000" custLinFactNeighborX="131502" custLinFactNeighborY="-113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684B51-5CD9-4E79-AEFB-E4E934E69C1D}" type="pres">
      <dgm:prSet presAssocID="{2D5D303E-F94F-422B-9747-6A947F1A6DEE}" presName="hierChild2" presStyleCnt="0"/>
      <dgm:spPr/>
    </dgm:pt>
    <dgm:pt modelId="{05CF1822-C211-4E4C-B68B-857C9A2AA2F8}" type="pres">
      <dgm:prSet presAssocID="{7530CA22-9A15-441A-AF70-736A2138EC19}" presName="hierRoot1" presStyleCnt="0"/>
      <dgm:spPr/>
    </dgm:pt>
    <dgm:pt modelId="{F521D23B-F118-4E57-88A7-E9E45FF3C9F7}" type="pres">
      <dgm:prSet presAssocID="{7530CA22-9A15-441A-AF70-736A2138EC19}" presName="composite" presStyleCnt="0"/>
      <dgm:spPr/>
    </dgm:pt>
    <dgm:pt modelId="{FBAE9CCC-CE66-4CE2-BF59-CB02E561134D}" type="pres">
      <dgm:prSet presAssocID="{7530CA22-9A15-441A-AF70-736A2138EC19}" presName="background" presStyleLbl="node0" presStyleIdx="2" presStyleCnt="5"/>
      <dgm:spPr/>
    </dgm:pt>
    <dgm:pt modelId="{978E7FB5-29CF-4111-8A53-6A483995B409}" type="pres">
      <dgm:prSet presAssocID="{7530CA22-9A15-441A-AF70-736A2138EC19}" presName="text" presStyleLbl="fgAcc0" presStyleIdx="2" presStyleCnt="5" custScaleY="95888" custLinFactX="1534" custLinFactNeighborX="100000" custLinFactNeighborY="-19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44E13-A3DE-401A-A9CE-1574771C5800}" type="pres">
      <dgm:prSet presAssocID="{7530CA22-9A15-441A-AF70-736A2138EC19}" presName="hierChild2" presStyleCnt="0"/>
      <dgm:spPr/>
    </dgm:pt>
    <dgm:pt modelId="{D23B80F8-FC74-4A1B-A49D-9B1DA7B5BBDA}" type="pres">
      <dgm:prSet presAssocID="{401378F0-21CD-4343-ABA9-77D2A2FAEF67}" presName="hierRoot1" presStyleCnt="0"/>
      <dgm:spPr/>
    </dgm:pt>
    <dgm:pt modelId="{99AE40E9-BF6A-4B39-99A4-8D2738D125A4}" type="pres">
      <dgm:prSet presAssocID="{401378F0-21CD-4343-ABA9-77D2A2FAEF67}" presName="composite" presStyleCnt="0"/>
      <dgm:spPr/>
    </dgm:pt>
    <dgm:pt modelId="{EE1CAE14-F4FC-4EBA-BE59-53CF82C3408A}" type="pres">
      <dgm:prSet presAssocID="{401378F0-21CD-4343-ABA9-77D2A2FAEF67}" presName="background" presStyleLbl="node0" presStyleIdx="3" presStyleCnt="5"/>
      <dgm:spPr/>
    </dgm:pt>
    <dgm:pt modelId="{8B33D899-613F-4A07-B535-43E817AA8671}" type="pres">
      <dgm:prSet presAssocID="{401378F0-21CD-4343-ABA9-77D2A2FAEF67}" presName="text" presStyleLbl="fgAcc0" presStyleIdx="3" presStyleCnt="5" custScaleY="100766" custLinFactY="47917" custLinFactNeighborX="920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E8211-F953-4A1D-A7B0-DF74ED113F84}" type="pres">
      <dgm:prSet presAssocID="{401378F0-21CD-4343-ABA9-77D2A2FAEF67}" presName="hierChild2" presStyleCnt="0"/>
      <dgm:spPr/>
    </dgm:pt>
    <dgm:pt modelId="{9B9650E7-2DD0-4E2F-ADA4-8B3B00883404}" type="pres">
      <dgm:prSet presAssocID="{459289BD-9672-4DEC-B6BD-46B55DAE601A}" presName="hierRoot1" presStyleCnt="0"/>
      <dgm:spPr/>
    </dgm:pt>
    <dgm:pt modelId="{772BD64D-209B-4630-A538-24E690C15A4E}" type="pres">
      <dgm:prSet presAssocID="{459289BD-9672-4DEC-B6BD-46B55DAE601A}" presName="composite" presStyleCnt="0"/>
      <dgm:spPr/>
    </dgm:pt>
    <dgm:pt modelId="{3AF6E39F-FEC3-4D9B-9626-CBE38ECE6771}" type="pres">
      <dgm:prSet presAssocID="{459289BD-9672-4DEC-B6BD-46B55DAE601A}" presName="background" presStyleLbl="node0" presStyleIdx="4" presStyleCnt="5"/>
      <dgm:spPr/>
    </dgm:pt>
    <dgm:pt modelId="{B164E7D9-38DD-4E4E-8574-9051C70D55A8}" type="pres">
      <dgm:prSet presAssocID="{459289BD-9672-4DEC-B6BD-46B55DAE601A}" presName="text" presStyleLbl="fgAcc0" presStyleIdx="4" presStyleCnt="5" custLinFactX="-100000" custLinFactY="98683" custLinFactNeighborX="-16487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E217E-9950-4547-9E82-00DD87B46B48}" type="pres">
      <dgm:prSet presAssocID="{459289BD-9672-4DEC-B6BD-46B55DAE601A}" presName="hierChild2" presStyleCnt="0"/>
      <dgm:spPr/>
    </dgm:pt>
  </dgm:ptLst>
  <dgm:cxnLst>
    <dgm:cxn modelId="{56E64781-62D4-4175-B013-9A1046C23D2F}" type="presOf" srcId="{D020F82F-61C1-4325-B2B8-5EFB79D9195D}" destId="{7A742B30-7DF9-41C7-B6EC-4BB0C1F88E38}" srcOrd="0" destOrd="0" presId="urn:microsoft.com/office/officeart/2005/8/layout/hierarchy1"/>
    <dgm:cxn modelId="{F6B7E2C1-95DE-47A5-A5E7-462EB496C04F}" srcId="{D020F82F-61C1-4325-B2B8-5EFB79D9195D}" destId="{7530CA22-9A15-441A-AF70-736A2138EC19}" srcOrd="2" destOrd="0" parTransId="{B51EC40E-8AE1-4E9E-A36B-D6D794D6EE26}" sibTransId="{B0A8D494-F110-47AF-9280-AB21E2C07A31}"/>
    <dgm:cxn modelId="{37490847-D3F9-4D75-8709-D6F50C49E5DB}" type="presOf" srcId="{459289BD-9672-4DEC-B6BD-46B55DAE601A}" destId="{B164E7D9-38DD-4E4E-8574-9051C70D55A8}" srcOrd="0" destOrd="0" presId="urn:microsoft.com/office/officeart/2005/8/layout/hierarchy1"/>
    <dgm:cxn modelId="{E748D825-E076-4D23-8458-295EDB17387C}" srcId="{D020F82F-61C1-4325-B2B8-5EFB79D9195D}" destId="{2D5D303E-F94F-422B-9747-6A947F1A6DEE}" srcOrd="1" destOrd="0" parTransId="{0D42B7A5-0273-4E56-A096-FCFD3DF8BD5F}" sibTransId="{FBEC2AAB-6A3B-49D0-A52C-D008580C8A3A}"/>
    <dgm:cxn modelId="{B24571A6-A496-4163-A029-5D74CF93DB98}" type="presOf" srcId="{401378F0-21CD-4343-ABA9-77D2A2FAEF67}" destId="{8B33D899-613F-4A07-B535-43E817AA8671}" srcOrd="0" destOrd="0" presId="urn:microsoft.com/office/officeart/2005/8/layout/hierarchy1"/>
    <dgm:cxn modelId="{715E2F73-E773-45E4-A59B-03C36E49900C}" srcId="{D020F82F-61C1-4325-B2B8-5EFB79D9195D}" destId="{401378F0-21CD-4343-ABA9-77D2A2FAEF67}" srcOrd="3" destOrd="0" parTransId="{3AF9DC73-690E-4AB5-B02A-DD2C9F03D759}" sibTransId="{FBF3761A-0E1D-409F-AA2E-67D81297F161}"/>
    <dgm:cxn modelId="{4B048650-2DD0-4090-B53D-2D2386985B03}" type="presOf" srcId="{4A021C3A-0080-4E5A-9C89-04E6F3BC667B}" destId="{769B4DD7-6FD7-4A36-979C-9DBAE0756D0A}" srcOrd="0" destOrd="0" presId="urn:microsoft.com/office/officeart/2005/8/layout/hierarchy1"/>
    <dgm:cxn modelId="{1F6AE5D7-C8B0-4598-B28A-F1118BA5FAA2}" type="presOf" srcId="{7530CA22-9A15-441A-AF70-736A2138EC19}" destId="{978E7FB5-29CF-4111-8A53-6A483995B409}" srcOrd="0" destOrd="0" presId="urn:microsoft.com/office/officeart/2005/8/layout/hierarchy1"/>
    <dgm:cxn modelId="{389175C7-74AB-4C91-B835-2661D117DA1D}" type="presOf" srcId="{2D5D303E-F94F-422B-9747-6A947F1A6DEE}" destId="{AB1B3FF2-028A-40CB-AFC3-2984E3A4CAD6}" srcOrd="0" destOrd="0" presId="urn:microsoft.com/office/officeart/2005/8/layout/hierarchy1"/>
    <dgm:cxn modelId="{A7B7B3ED-2227-4D8B-803D-C18A85F75AB6}" srcId="{D020F82F-61C1-4325-B2B8-5EFB79D9195D}" destId="{4A021C3A-0080-4E5A-9C89-04E6F3BC667B}" srcOrd="0" destOrd="0" parTransId="{55456FE5-8478-48DF-8966-46DFBD763EA7}" sibTransId="{2B7FC2DB-197E-4966-ABDC-02FB2628ACFA}"/>
    <dgm:cxn modelId="{4D5744FC-6AC0-4675-B125-A32FFB5C7E19}" srcId="{D020F82F-61C1-4325-B2B8-5EFB79D9195D}" destId="{459289BD-9672-4DEC-B6BD-46B55DAE601A}" srcOrd="4" destOrd="0" parTransId="{588D51F1-F03F-490F-895D-F63A419C6FF1}" sibTransId="{855B1D9E-6BD4-42C0-80A7-0FBCF8DC52D0}"/>
    <dgm:cxn modelId="{9862E96B-EB26-4687-BF7A-7DA67C581CFC}" type="presParOf" srcId="{7A742B30-7DF9-41C7-B6EC-4BB0C1F88E38}" destId="{5D35D0AF-6C36-4449-BB96-18071295B0AB}" srcOrd="0" destOrd="0" presId="urn:microsoft.com/office/officeart/2005/8/layout/hierarchy1"/>
    <dgm:cxn modelId="{C997D595-97F8-4896-B07C-E757D0E06268}" type="presParOf" srcId="{5D35D0AF-6C36-4449-BB96-18071295B0AB}" destId="{A87CB155-EB53-469B-AB75-36EBD25DD364}" srcOrd="0" destOrd="0" presId="urn:microsoft.com/office/officeart/2005/8/layout/hierarchy1"/>
    <dgm:cxn modelId="{02E1C749-3E53-4D07-91F9-C58B36C1A122}" type="presParOf" srcId="{A87CB155-EB53-469B-AB75-36EBD25DD364}" destId="{3204B111-BC0D-4D46-8D03-FF3F7554F993}" srcOrd="0" destOrd="0" presId="urn:microsoft.com/office/officeart/2005/8/layout/hierarchy1"/>
    <dgm:cxn modelId="{0D0A8E7E-87CD-4EE4-9BCF-B89F5C5ED5D9}" type="presParOf" srcId="{A87CB155-EB53-469B-AB75-36EBD25DD364}" destId="{769B4DD7-6FD7-4A36-979C-9DBAE0756D0A}" srcOrd="1" destOrd="0" presId="urn:microsoft.com/office/officeart/2005/8/layout/hierarchy1"/>
    <dgm:cxn modelId="{27EDFF48-6203-49F8-B222-FCB08DD72686}" type="presParOf" srcId="{5D35D0AF-6C36-4449-BB96-18071295B0AB}" destId="{40F3A98B-86F6-4A76-A774-C2335F66865A}" srcOrd="1" destOrd="0" presId="urn:microsoft.com/office/officeart/2005/8/layout/hierarchy1"/>
    <dgm:cxn modelId="{9ECD3B1B-EC6E-49E9-9FD5-E2F1563BCF89}" type="presParOf" srcId="{7A742B30-7DF9-41C7-B6EC-4BB0C1F88E38}" destId="{EF480CD9-B031-41A9-A649-33E41CDA15F2}" srcOrd="1" destOrd="0" presId="urn:microsoft.com/office/officeart/2005/8/layout/hierarchy1"/>
    <dgm:cxn modelId="{B3C7F3A6-C13B-4475-B9CA-73A6A2A891FC}" type="presParOf" srcId="{EF480CD9-B031-41A9-A649-33E41CDA15F2}" destId="{854E88D7-EADA-402E-AF53-E3464704CB2E}" srcOrd="0" destOrd="0" presId="urn:microsoft.com/office/officeart/2005/8/layout/hierarchy1"/>
    <dgm:cxn modelId="{8C1E04C7-5AF7-43C2-AF9D-F9AA62CD4DDD}" type="presParOf" srcId="{854E88D7-EADA-402E-AF53-E3464704CB2E}" destId="{9F0C3546-01C9-4BCA-AAAB-B9C8B75ECA0A}" srcOrd="0" destOrd="0" presId="urn:microsoft.com/office/officeart/2005/8/layout/hierarchy1"/>
    <dgm:cxn modelId="{4459DDA1-E425-464F-8109-D7D8052F0428}" type="presParOf" srcId="{854E88D7-EADA-402E-AF53-E3464704CB2E}" destId="{AB1B3FF2-028A-40CB-AFC3-2984E3A4CAD6}" srcOrd="1" destOrd="0" presId="urn:microsoft.com/office/officeart/2005/8/layout/hierarchy1"/>
    <dgm:cxn modelId="{14D0CFC5-2EE4-48AC-8A59-ED343BB7A263}" type="presParOf" srcId="{EF480CD9-B031-41A9-A649-33E41CDA15F2}" destId="{92684B51-5CD9-4E79-AEFB-E4E934E69C1D}" srcOrd="1" destOrd="0" presId="urn:microsoft.com/office/officeart/2005/8/layout/hierarchy1"/>
    <dgm:cxn modelId="{AF570702-F08C-4523-ACC4-83BB636ECED0}" type="presParOf" srcId="{7A742B30-7DF9-41C7-B6EC-4BB0C1F88E38}" destId="{05CF1822-C211-4E4C-B68B-857C9A2AA2F8}" srcOrd="2" destOrd="0" presId="urn:microsoft.com/office/officeart/2005/8/layout/hierarchy1"/>
    <dgm:cxn modelId="{536E855D-0D92-43CF-A4D1-E5987B49E843}" type="presParOf" srcId="{05CF1822-C211-4E4C-B68B-857C9A2AA2F8}" destId="{F521D23B-F118-4E57-88A7-E9E45FF3C9F7}" srcOrd="0" destOrd="0" presId="urn:microsoft.com/office/officeart/2005/8/layout/hierarchy1"/>
    <dgm:cxn modelId="{77CACEB7-C734-40CA-8D5C-83E9C202C539}" type="presParOf" srcId="{F521D23B-F118-4E57-88A7-E9E45FF3C9F7}" destId="{FBAE9CCC-CE66-4CE2-BF59-CB02E561134D}" srcOrd="0" destOrd="0" presId="urn:microsoft.com/office/officeart/2005/8/layout/hierarchy1"/>
    <dgm:cxn modelId="{FB768F92-D94C-43FE-A572-589F6A1C2EFB}" type="presParOf" srcId="{F521D23B-F118-4E57-88A7-E9E45FF3C9F7}" destId="{978E7FB5-29CF-4111-8A53-6A483995B409}" srcOrd="1" destOrd="0" presId="urn:microsoft.com/office/officeart/2005/8/layout/hierarchy1"/>
    <dgm:cxn modelId="{E25875E5-313F-4136-8CD2-D2A1EAED9B32}" type="presParOf" srcId="{05CF1822-C211-4E4C-B68B-857C9A2AA2F8}" destId="{2EF44E13-A3DE-401A-A9CE-1574771C5800}" srcOrd="1" destOrd="0" presId="urn:microsoft.com/office/officeart/2005/8/layout/hierarchy1"/>
    <dgm:cxn modelId="{221E42E9-7B1D-4736-856D-5D0B71067598}" type="presParOf" srcId="{7A742B30-7DF9-41C7-B6EC-4BB0C1F88E38}" destId="{D23B80F8-FC74-4A1B-A49D-9B1DA7B5BBDA}" srcOrd="3" destOrd="0" presId="urn:microsoft.com/office/officeart/2005/8/layout/hierarchy1"/>
    <dgm:cxn modelId="{4EAC340F-C340-4682-8BD4-579D230FC82D}" type="presParOf" srcId="{D23B80F8-FC74-4A1B-A49D-9B1DA7B5BBDA}" destId="{99AE40E9-BF6A-4B39-99A4-8D2738D125A4}" srcOrd="0" destOrd="0" presId="urn:microsoft.com/office/officeart/2005/8/layout/hierarchy1"/>
    <dgm:cxn modelId="{0EE530AF-F895-4C60-A20B-645BB8B8DCBA}" type="presParOf" srcId="{99AE40E9-BF6A-4B39-99A4-8D2738D125A4}" destId="{EE1CAE14-F4FC-4EBA-BE59-53CF82C3408A}" srcOrd="0" destOrd="0" presId="urn:microsoft.com/office/officeart/2005/8/layout/hierarchy1"/>
    <dgm:cxn modelId="{320040FB-C2BB-419C-B776-DF6AED74F84C}" type="presParOf" srcId="{99AE40E9-BF6A-4B39-99A4-8D2738D125A4}" destId="{8B33D899-613F-4A07-B535-43E817AA8671}" srcOrd="1" destOrd="0" presId="urn:microsoft.com/office/officeart/2005/8/layout/hierarchy1"/>
    <dgm:cxn modelId="{6CF8174F-17D3-4B6E-BC61-477967C4D864}" type="presParOf" srcId="{D23B80F8-FC74-4A1B-A49D-9B1DA7B5BBDA}" destId="{F25E8211-F953-4A1D-A7B0-DF74ED113F84}" srcOrd="1" destOrd="0" presId="urn:microsoft.com/office/officeart/2005/8/layout/hierarchy1"/>
    <dgm:cxn modelId="{DAF50A3A-26DE-41D9-94BB-747C64374B98}" type="presParOf" srcId="{7A742B30-7DF9-41C7-B6EC-4BB0C1F88E38}" destId="{9B9650E7-2DD0-4E2F-ADA4-8B3B00883404}" srcOrd="4" destOrd="0" presId="urn:microsoft.com/office/officeart/2005/8/layout/hierarchy1"/>
    <dgm:cxn modelId="{62F4747B-0751-4A77-BAC2-D4C924A728E5}" type="presParOf" srcId="{9B9650E7-2DD0-4E2F-ADA4-8B3B00883404}" destId="{772BD64D-209B-4630-A538-24E690C15A4E}" srcOrd="0" destOrd="0" presId="urn:microsoft.com/office/officeart/2005/8/layout/hierarchy1"/>
    <dgm:cxn modelId="{0AB39BDE-6353-4A65-9597-BCFA280CCD16}" type="presParOf" srcId="{772BD64D-209B-4630-A538-24E690C15A4E}" destId="{3AF6E39F-FEC3-4D9B-9626-CBE38ECE6771}" srcOrd="0" destOrd="0" presId="urn:microsoft.com/office/officeart/2005/8/layout/hierarchy1"/>
    <dgm:cxn modelId="{384E3EFA-999E-4C30-82BE-E32F1DD99663}" type="presParOf" srcId="{772BD64D-209B-4630-A538-24E690C15A4E}" destId="{B164E7D9-38DD-4E4E-8574-9051C70D55A8}" srcOrd="1" destOrd="0" presId="urn:microsoft.com/office/officeart/2005/8/layout/hierarchy1"/>
    <dgm:cxn modelId="{1240DBE2-0D89-4537-869F-48DDA35D1D52}" type="presParOf" srcId="{9B9650E7-2DD0-4E2F-ADA4-8B3B00883404}" destId="{93BE217E-9950-4547-9E82-00DD87B46B4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F4D2F0-513A-49B6-91F7-D57EE40D019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9EC2E04-C0CE-4CDB-99AC-AAFAF47F56B4}">
      <dgm:prSet custT="1"/>
      <dgm:spPr>
        <a:solidFill>
          <a:srgbClr val="F0FEA8"/>
        </a:solidFill>
        <a:ln w="28575">
          <a:solidFill>
            <a:srgbClr val="00B0F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Форми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застосування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інформаційно- комп</a:t>
          </a:r>
          <a:r>
            <a:rPr kumimoji="0" lang="en-US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’</a:t>
          </a:r>
          <a:r>
            <a: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ютерних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 технологій</a:t>
          </a:r>
          <a:endParaRPr kumimoji="0" lang="ru-RU" altLang="ru-RU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cs typeface="Arial" panose="020B0604020202020204" pitchFamily="34" charset="0"/>
          </a:endParaRPr>
        </a:p>
      </dgm:t>
    </dgm:pt>
    <dgm:pt modelId="{960367D2-2F34-48CE-990A-DBABCEFFDE54}" type="parTrans" cxnId="{70B4C0F1-A02F-4D79-B3D1-FF3EBAAD195B}">
      <dgm:prSet/>
      <dgm:spPr/>
      <dgm:t>
        <a:bodyPr/>
        <a:lstStyle/>
        <a:p>
          <a:endParaRPr lang="ru-RU"/>
        </a:p>
      </dgm:t>
    </dgm:pt>
    <dgm:pt modelId="{D0C4F5BA-5177-4F46-BEBC-A298356DF263}" type="sibTrans" cxnId="{70B4C0F1-A02F-4D79-B3D1-FF3EBAAD195B}">
      <dgm:prSet/>
      <dgm:spPr/>
      <dgm:t>
        <a:bodyPr/>
        <a:lstStyle/>
        <a:p>
          <a:endParaRPr lang="ru-RU"/>
        </a:p>
      </dgm:t>
    </dgm:pt>
    <dgm:pt modelId="{632486F4-72E8-4E36-B2E9-70F3FA7F11C7}">
      <dgm:prSet/>
      <dgm:spPr>
        <a:solidFill>
          <a:srgbClr val="C4FCFC"/>
        </a:solidFill>
        <a:ln w="28575">
          <a:solidFill>
            <a:srgbClr val="00B0F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Презентації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89C2FA9-96A7-4F75-AD6A-BF20F58A5F90}" type="parTrans" cxnId="{9394B849-63D5-4668-8955-F4755BB1EC85}">
      <dgm:prSet/>
      <dgm:spPr/>
      <dgm:t>
        <a:bodyPr/>
        <a:lstStyle/>
        <a:p>
          <a:endParaRPr lang="ru-RU"/>
        </a:p>
      </dgm:t>
    </dgm:pt>
    <dgm:pt modelId="{DAD9AA7B-7AA5-4BB8-8781-D2D312A6B4EC}" type="sibTrans" cxnId="{9394B849-63D5-4668-8955-F4755BB1EC85}">
      <dgm:prSet/>
      <dgm:spPr/>
      <dgm:t>
        <a:bodyPr/>
        <a:lstStyle/>
        <a:p>
          <a:endParaRPr lang="ru-RU"/>
        </a:p>
      </dgm:t>
    </dgm:pt>
    <dgm:pt modelId="{5352C7E3-198A-4F53-B6C9-4B79E9543272}">
      <dgm:prSet/>
      <dgm:spPr>
        <a:solidFill>
          <a:srgbClr val="C4FCFC"/>
        </a:solidFill>
        <a:ln w="28575">
          <a:solidFill>
            <a:srgbClr val="00B0F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Дослідження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29D8754-33A1-4C53-A1DB-AE4F21A375CC}" type="parTrans" cxnId="{E50A74AA-127C-42EE-ADB6-5F0B85D83177}">
      <dgm:prSet/>
      <dgm:spPr/>
      <dgm:t>
        <a:bodyPr/>
        <a:lstStyle/>
        <a:p>
          <a:endParaRPr lang="ru-RU"/>
        </a:p>
      </dgm:t>
    </dgm:pt>
    <dgm:pt modelId="{6046BA04-F043-49BD-BDC8-98C2E9958A19}" type="sibTrans" cxnId="{E50A74AA-127C-42EE-ADB6-5F0B85D83177}">
      <dgm:prSet/>
      <dgm:spPr/>
      <dgm:t>
        <a:bodyPr/>
        <a:lstStyle/>
        <a:p>
          <a:endParaRPr lang="ru-RU"/>
        </a:p>
      </dgm:t>
    </dgm:pt>
    <dgm:pt modelId="{6F8641D0-D3F3-47A3-9B45-8C66565A6B1A}">
      <dgm:prSet/>
      <dgm:spPr>
        <a:solidFill>
          <a:srgbClr val="C4FCFC"/>
        </a:solidFill>
        <a:ln w="28575">
          <a:solidFill>
            <a:srgbClr val="00B0F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Віртуальні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екскурсії, досліди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D5700-47C2-4E75-B121-268B5DD96063}" type="parTrans" cxnId="{C12B33C2-0F82-4FD6-BFA0-FC3C18884B86}">
      <dgm:prSet/>
      <dgm:spPr/>
      <dgm:t>
        <a:bodyPr/>
        <a:lstStyle/>
        <a:p>
          <a:endParaRPr lang="ru-RU"/>
        </a:p>
      </dgm:t>
    </dgm:pt>
    <dgm:pt modelId="{C17A69A7-D803-44EB-959C-9CE501A01C68}" type="sibTrans" cxnId="{C12B33C2-0F82-4FD6-BFA0-FC3C18884B86}">
      <dgm:prSet/>
      <dgm:spPr/>
      <dgm:t>
        <a:bodyPr/>
        <a:lstStyle/>
        <a:p>
          <a:endParaRPr lang="ru-RU"/>
        </a:p>
      </dgm:t>
    </dgm:pt>
    <dgm:pt modelId="{9BA979D4-35F2-4402-A689-A9945B9E22CC}">
      <dgm:prSet/>
      <dgm:spPr>
        <a:solidFill>
          <a:srgbClr val="C4FCFC"/>
        </a:solidFill>
        <a:ln w="28575">
          <a:solidFill>
            <a:srgbClr val="00B0F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Тестування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7F63114-994C-4CC3-9F7B-700324104C09}" type="parTrans" cxnId="{5111316D-5C1C-45C6-AF2B-1AC8F5BFD3BC}">
      <dgm:prSet/>
      <dgm:spPr/>
      <dgm:t>
        <a:bodyPr/>
        <a:lstStyle/>
        <a:p>
          <a:endParaRPr lang="ru-RU"/>
        </a:p>
      </dgm:t>
    </dgm:pt>
    <dgm:pt modelId="{82690532-08DB-453A-8446-F55613BE44E4}" type="sibTrans" cxnId="{5111316D-5C1C-45C6-AF2B-1AC8F5BFD3BC}">
      <dgm:prSet/>
      <dgm:spPr/>
      <dgm:t>
        <a:bodyPr/>
        <a:lstStyle/>
        <a:p>
          <a:endParaRPr lang="ru-RU"/>
        </a:p>
      </dgm:t>
    </dgm:pt>
    <dgm:pt modelId="{35D9B1E7-05D7-496A-BBF3-79FA770BFF88}">
      <dgm:prSet/>
      <dgm:spPr>
        <a:solidFill>
          <a:srgbClr val="C4FCFC"/>
        </a:solidFill>
        <a:ln w="28575">
          <a:solidFill>
            <a:srgbClr val="00B0F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Проектна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діяльність</a:t>
          </a:r>
          <a:endParaRPr kumimoji="0" lang="ru-RU" alt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EB61F8-1175-4FF6-B871-362BAE3B733F}" type="parTrans" cxnId="{E884B430-53B4-4BB7-B219-946D8D410C66}">
      <dgm:prSet/>
      <dgm:spPr/>
      <dgm:t>
        <a:bodyPr/>
        <a:lstStyle/>
        <a:p>
          <a:endParaRPr lang="ru-RU"/>
        </a:p>
      </dgm:t>
    </dgm:pt>
    <dgm:pt modelId="{5CA5B306-0DCE-45C8-B777-508838221D34}" type="sibTrans" cxnId="{E884B430-53B4-4BB7-B219-946D8D410C66}">
      <dgm:prSet/>
      <dgm:spPr/>
      <dgm:t>
        <a:bodyPr/>
        <a:lstStyle/>
        <a:p>
          <a:endParaRPr lang="ru-RU"/>
        </a:p>
      </dgm:t>
    </dgm:pt>
    <dgm:pt modelId="{AA23EB38-632B-4FFB-9626-7E0AE3FD68A2}">
      <dgm:prSet/>
      <dgm:spPr>
        <a:solidFill>
          <a:srgbClr val="C4FCFC"/>
        </a:solidFill>
        <a:ln w="28575">
          <a:solidFill>
            <a:srgbClr val="00B0F0"/>
          </a:solidFill>
        </a:ln>
      </dgm:spPr>
      <dgm:t>
        <a:bodyPr/>
        <a:lstStyle/>
        <a:p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rPr>
            <a:t>Інтернет-олімпіади</a:t>
          </a:r>
          <a:endParaRPr kumimoji="0" lang="ru-RU" b="1" i="0" u="none" strike="noStrike" cap="none" normalizeH="0" baseline="0" dirty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F4849FE-D1B1-4A61-B212-7BFDAF556DF8}" type="parTrans" cxnId="{EA89EFD0-450F-41DB-BA73-DA55C1C2482E}">
      <dgm:prSet/>
      <dgm:spPr/>
      <dgm:t>
        <a:bodyPr/>
        <a:lstStyle/>
        <a:p>
          <a:endParaRPr lang="ru-RU"/>
        </a:p>
      </dgm:t>
    </dgm:pt>
    <dgm:pt modelId="{7B3CC9F7-425E-4526-B3F6-A0AEC38F11BE}" type="sibTrans" cxnId="{EA89EFD0-450F-41DB-BA73-DA55C1C2482E}">
      <dgm:prSet/>
      <dgm:spPr/>
      <dgm:t>
        <a:bodyPr/>
        <a:lstStyle/>
        <a:p>
          <a:endParaRPr lang="ru-RU"/>
        </a:p>
      </dgm:t>
    </dgm:pt>
    <dgm:pt modelId="{DF3174ED-0B29-41CE-9CAD-7DFACBCC6709}" type="pres">
      <dgm:prSet presAssocID="{A8F4D2F0-513A-49B6-91F7-D57EE40D01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02C411-DE0B-463B-8CD4-FAE2CFFCA9E7}" type="pres">
      <dgm:prSet presAssocID="{19EC2E04-C0CE-4CDB-99AC-AAFAF47F56B4}" presName="centerShape" presStyleLbl="node0" presStyleIdx="0" presStyleCnt="1" custScaleX="144236" custScaleY="140738"/>
      <dgm:spPr/>
      <dgm:t>
        <a:bodyPr/>
        <a:lstStyle/>
        <a:p>
          <a:endParaRPr lang="ru-RU"/>
        </a:p>
      </dgm:t>
    </dgm:pt>
    <dgm:pt modelId="{E957E1BF-2865-40CA-BF72-81561C0E1620}" type="pres">
      <dgm:prSet presAssocID="{A89C2FA9-96A7-4F75-AD6A-BF20F58A5F90}" presName="Name9" presStyleLbl="parChTrans1D2" presStyleIdx="0" presStyleCnt="6"/>
      <dgm:spPr/>
      <dgm:t>
        <a:bodyPr/>
        <a:lstStyle/>
        <a:p>
          <a:endParaRPr lang="ru-RU"/>
        </a:p>
      </dgm:t>
    </dgm:pt>
    <dgm:pt modelId="{B394206D-6C99-46C7-A0DE-CFA41F1140B3}" type="pres">
      <dgm:prSet presAssocID="{A89C2FA9-96A7-4F75-AD6A-BF20F58A5F9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0835D3E-0774-42B5-B4A9-2427A87AB5BE}" type="pres">
      <dgm:prSet presAssocID="{632486F4-72E8-4E36-B2E9-70F3FA7F11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89BA1-3F97-4CEB-A827-FEFD0419B2C5}" type="pres">
      <dgm:prSet presAssocID="{929D8754-33A1-4C53-A1DB-AE4F21A375CC}" presName="Name9" presStyleLbl="parChTrans1D2" presStyleIdx="1" presStyleCnt="6"/>
      <dgm:spPr/>
      <dgm:t>
        <a:bodyPr/>
        <a:lstStyle/>
        <a:p>
          <a:endParaRPr lang="ru-RU"/>
        </a:p>
      </dgm:t>
    </dgm:pt>
    <dgm:pt modelId="{7087B401-FD25-4FF4-9C6F-4598BB866C3C}" type="pres">
      <dgm:prSet presAssocID="{929D8754-33A1-4C53-A1DB-AE4F21A375C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A06665A-1D7E-4007-AEB6-3F0C9038BE70}" type="pres">
      <dgm:prSet presAssocID="{5352C7E3-198A-4F53-B6C9-4B79E9543272}" presName="node" presStyleLbl="node1" presStyleIdx="1" presStyleCnt="6" custRadScaleRad="101838" custRadScaleInc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8AFDC-5442-425C-B3C1-6445872BEF0C}" type="pres">
      <dgm:prSet presAssocID="{2F4849FE-D1B1-4A61-B212-7BFDAF556DF8}" presName="Name9" presStyleLbl="parChTrans1D2" presStyleIdx="2" presStyleCnt="6"/>
      <dgm:spPr/>
      <dgm:t>
        <a:bodyPr/>
        <a:lstStyle/>
        <a:p>
          <a:endParaRPr lang="ru-RU"/>
        </a:p>
      </dgm:t>
    </dgm:pt>
    <dgm:pt modelId="{00F48308-EB97-4D97-963E-69D6C736F7EC}" type="pres">
      <dgm:prSet presAssocID="{2F4849FE-D1B1-4A61-B212-7BFDAF556DF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C8DEC9B-93E9-4E29-AA36-F37D74FBF63D}" type="pres">
      <dgm:prSet presAssocID="{AA23EB38-632B-4FFB-9626-7E0AE3FD68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E4959-23E7-4356-A03B-EA97207A3C2C}" type="pres">
      <dgm:prSet presAssocID="{D00D5700-47C2-4E75-B121-268B5DD96063}" presName="Name9" presStyleLbl="parChTrans1D2" presStyleIdx="3" presStyleCnt="6"/>
      <dgm:spPr/>
      <dgm:t>
        <a:bodyPr/>
        <a:lstStyle/>
        <a:p>
          <a:endParaRPr lang="ru-RU"/>
        </a:p>
      </dgm:t>
    </dgm:pt>
    <dgm:pt modelId="{2A419BF5-0FF3-46B6-822B-2853F400A8DA}" type="pres">
      <dgm:prSet presAssocID="{D00D5700-47C2-4E75-B121-268B5DD9606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6131E9B-031C-4D41-970F-A401DC01E45C}" type="pres">
      <dgm:prSet presAssocID="{6F8641D0-D3F3-47A3-9B45-8C66565A6B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24C88-D666-4E08-B6D5-16E622F267DE}" type="pres">
      <dgm:prSet presAssocID="{07F63114-994C-4CC3-9F7B-700324104C09}" presName="Name9" presStyleLbl="parChTrans1D2" presStyleIdx="4" presStyleCnt="6"/>
      <dgm:spPr/>
      <dgm:t>
        <a:bodyPr/>
        <a:lstStyle/>
        <a:p>
          <a:endParaRPr lang="ru-RU"/>
        </a:p>
      </dgm:t>
    </dgm:pt>
    <dgm:pt modelId="{D5361043-2405-4F8A-8A58-94A4FEB2EB36}" type="pres">
      <dgm:prSet presAssocID="{07F63114-994C-4CC3-9F7B-700324104C0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DA9BA38-3581-42F4-8465-828E84D6A649}" type="pres">
      <dgm:prSet presAssocID="{9BA979D4-35F2-4402-A689-A9945B9E22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C21B-6E54-4DE7-B169-138E001FA675}" type="pres">
      <dgm:prSet presAssocID="{35EB61F8-1175-4FF6-B871-362BAE3B733F}" presName="Name9" presStyleLbl="parChTrans1D2" presStyleIdx="5" presStyleCnt="6"/>
      <dgm:spPr/>
      <dgm:t>
        <a:bodyPr/>
        <a:lstStyle/>
        <a:p>
          <a:endParaRPr lang="ru-RU"/>
        </a:p>
      </dgm:t>
    </dgm:pt>
    <dgm:pt modelId="{D74530E0-442D-4FF5-A072-84F3A8334A03}" type="pres">
      <dgm:prSet presAssocID="{35EB61F8-1175-4FF6-B871-362BAE3B733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E952587-F589-407D-B24F-4814DB396D72}" type="pres">
      <dgm:prSet presAssocID="{35D9B1E7-05D7-496A-BBF3-79FA770BFF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8293B3-C2F4-492D-B012-8C20173EB0AA}" type="presOf" srcId="{AA23EB38-632B-4FFB-9626-7E0AE3FD68A2}" destId="{8C8DEC9B-93E9-4E29-AA36-F37D74FBF63D}" srcOrd="0" destOrd="0" presId="urn:microsoft.com/office/officeart/2005/8/layout/radial1"/>
    <dgm:cxn modelId="{9394B849-63D5-4668-8955-F4755BB1EC85}" srcId="{19EC2E04-C0CE-4CDB-99AC-AAFAF47F56B4}" destId="{632486F4-72E8-4E36-B2E9-70F3FA7F11C7}" srcOrd="0" destOrd="0" parTransId="{A89C2FA9-96A7-4F75-AD6A-BF20F58A5F90}" sibTransId="{DAD9AA7B-7AA5-4BB8-8781-D2D312A6B4EC}"/>
    <dgm:cxn modelId="{AA40A4BD-D882-42B9-9C2E-6A94B9C15846}" type="presOf" srcId="{2F4849FE-D1B1-4A61-B212-7BFDAF556DF8}" destId="{00F48308-EB97-4D97-963E-69D6C736F7EC}" srcOrd="1" destOrd="0" presId="urn:microsoft.com/office/officeart/2005/8/layout/radial1"/>
    <dgm:cxn modelId="{EDDDEA16-3C85-4179-A522-8469903F6254}" type="presOf" srcId="{19EC2E04-C0CE-4CDB-99AC-AAFAF47F56B4}" destId="{1F02C411-DE0B-463B-8CD4-FAE2CFFCA9E7}" srcOrd="0" destOrd="0" presId="urn:microsoft.com/office/officeart/2005/8/layout/radial1"/>
    <dgm:cxn modelId="{E50A74AA-127C-42EE-ADB6-5F0B85D83177}" srcId="{19EC2E04-C0CE-4CDB-99AC-AAFAF47F56B4}" destId="{5352C7E3-198A-4F53-B6C9-4B79E9543272}" srcOrd="1" destOrd="0" parTransId="{929D8754-33A1-4C53-A1DB-AE4F21A375CC}" sibTransId="{6046BA04-F043-49BD-BDC8-98C2E9958A19}"/>
    <dgm:cxn modelId="{A77B1D28-8115-4DD4-8534-06AFBDDE248A}" type="presOf" srcId="{35D9B1E7-05D7-496A-BBF3-79FA770BFF88}" destId="{8E952587-F589-407D-B24F-4814DB396D72}" srcOrd="0" destOrd="0" presId="urn:microsoft.com/office/officeart/2005/8/layout/radial1"/>
    <dgm:cxn modelId="{A151FB94-5511-4F6D-B7F1-BAE5B344690B}" type="presOf" srcId="{632486F4-72E8-4E36-B2E9-70F3FA7F11C7}" destId="{30835D3E-0774-42B5-B4A9-2427A87AB5BE}" srcOrd="0" destOrd="0" presId="urn:microsoft.com/office/officeart/2005/8/layout/radial1"/>
    <dgm:cxn modelId="{AA5E9841-FEF7-434F-899D-C564E771F558}" type="presOf" srcId="{07F63114-994C-4CC3-9F7B-700324104C09}" destId="{E5924C88-D666-4E08-B6D5-16E622F267DE}" srcOrd="0" destOrd="0" presId="urn:microsoft.com/office/officeart/2005/8/layout/radial1"/>
    <dgm:cxn modelId="{BC480C11-B974-4DC3-801A-E2C15FE731A9}" type="presOf" srcId="{2F4849FE-D1B1-4A61-B212-7BFDAF556DF8}" destId="{1BE8AFDC-5442-425C-B3C1-6445872BEF0C}" srcOrd="0" destOrd="0" presId="urn:microsoft.com/office/officeart/2005/8/layout/radial1"/>
    <dgm:cxn modelId="{AC0F328D-BC26-4C29-A8D4-1F7133F57062}" type="presOf" srcId="{A89C2FA9-96A7-4F75-AD6A-BF20F58A5F90}" destId="{B394206D-6C99-46C7-A0DE-CFA41F1140B3}" srcOrd="1" destOrd="0" presId="urn:microsoft.com/office/officeart/2005/8/layout/radial1"/>
    <dgm:cxn modelId="{06B3CEFD-29C8-447B-861E-BA00550A44A6}" type="presOf" srcId="{35EB61F8-1175-4FF6-B871-362BAE3B733F}" destId="{2CC4C21B-6E54-4DE7-B169-138E001FA675}" srcOrd="0" destOrd="0" presId="urn:microsoft.com/office/officeart/2005/8/layout/radial1"/>
    <dgm:cxn modelId="{927A7349-FD05-4EA2-8662-0D10DF91581D}" type="presOf" srcId="{A89C2FA9-96A7-4F75-AD6A-BF20F58A5F90}" destId="{E957E1BF-2865-40CA-BF72-81561C0E1620}" srcOrd="0" destOrd="0" presId="urn:microsoft.com/office/officeart/2005/8/layout/radial1"/>
    <dgm:cxn modelId="{C12B33C2-0F82-4FD6-BFA0-FC3C18884B86}" srcId="{19EC2E04-C0CE-4CDB-99AC-AAFAF47F56B4}" destId="{6F8641D0-D3F3-47A3-9B45-8C66565A6B1A}" srcOrd="3" destOrd="0" parTransId="{D00D5700-47C2-4E75-B121-268B5DD96063}" sibTransId="{C17A69A7-D803-44EB-959C-9CE501A01C68}"/>
    <dgm:cxn modelId="{A3252D69-D8C3-4E89-BE16-AADF36953652}" type="presOf" srcId="{5352C7E3-198A-4F53-B6C9-4B79E9543272}" destId="{3A06665A-1D7E-4007-AEB6-3F0C9038BE70}" srcOrd="0" destOrd="0" presId="urn:microsoft.com/office/officeart/2005/8/layout/radial1"/>
    <dgm:cxn modelId="{5276A3C7-64ED-4757-B8A6-8A31F637DC76}" type="presOf" srcId="{A8F4D2F0-513A-49B6-91F7-D57EE40D019B}" destId="{DF3174ED-0B29-41CE-9CAD-7DFACBCC6709}" srcOrd="0" destOrd="0" presId="urn:microsoft.com/office/officeart/2005/8/layout/radial1"/>
    <dgm:cxn modelId="{70B4C0F1-A02F-4D79-B3D1-FF3EBAAD195B}" srcId="{A8F4D2F0-513A-49B6-91F7-D57EE40D019B}" destId="{19EC2E04-C0CE-4CDB-99AC-AAFAF47F56B4}" srcOrd="0" destOrd="0" parTransId="{960367D2-2F34-48CE-990A-DBABCEFFDE54}" sibTransId="{D0C4F5BA-5177-4F46-BEBC-A298356DF263}"/>
    <dgm:cxn modelId="{1011989B-326A-4F29-AEBF-A42599DC80EA}" type="presOf" srcId="{35EB61F8-1175-4FF6-B871-362BAE3B733F}" destId="{D74530E0-442D-4FF5-A072-84F3A8334A03}" srcOrd="1" destOrd="0" presId="urn:microsoft.com/office/officeart/2005/8/layout/radial1"/>
    <dgm:cxn modelId="{E884B430-53B4-4BB7-B219-946D8D410C66}" srcId="{19EC2E04-C0CE-4CDB-99AC-AAFAF47F56B4}" destId="{35D9B1E7-05D7-496A-BBF3-79FA770BFF88}" srcOrd="5" destOrd="0" parTransId="{35EB61F8-1175-4FF6-B871-362BAE3B733F}" sibTransId="{5CA5B306-0DCE-45C8-B777-508838221D34}"/>
    <dgm:cxn modelId="{727DD3C3-5A05-4D64-A579-AF678A9E7311}" type="presOf" srcId="{07F63114-994C-4CC3-9F7B-700324104C09}" destId="{D5361043-2405-4F8A-8A58-94A4FEB2EB36}" srcOrd="1" destOrd="0" presId="urn:microsoft.com/office/officeart/2005/8/layout/radial1"/>
    <dgm:cxn modelId="{AB744531-9160-4A42-853E-F5DAB20C483B}" type="presOf" srcId="{929D8754-33A1-4C53-A1DB-AE4F21A375CC}" destId="{EC389BA1-3F97-4CEB-A827-FEFD0419B2C5}" srcOrd="0" destOrd="0" presId="urn:microsoft.com/office/officeart/2005/8/layout/radial1"/>
    <dgm:cxn modelId="{5111316D-5C1C-45C6-AF2B-1AC8F5BFD3BC}" srcId="{19EC2E04-C0CE-4CDB-99AC-AAFAF47F56B4}" destId="{9BA979D4-35F2-4402-A689-A9945B9E22CC}" srcOrd="4" destOrd="0" parTransId="{07F63114-994C-4CC3-9F7B-700324104C09}" sibTransId="{82690532-08DB-453A-8446-F55613BE44E4}"/>
    <dgm:cxn modelId="{2C3623B0-7D81-47FA-8DA9-1448EA99B3C7}" type="presOf" srcId="{6F8641D0-D3F3-47A3-9B45-8C66565A6B1A}" destId="{D6131E9B-031C-4D41-970F-A401DC01E45C}" srcOrd="0" destOrd="0" presId="urn:microsoft.com/office/officeart/2005/8/layout/radial1"/>
    <dgm:cxn modelId="{61811B6C-52AE-45B4-B87F-248A69BF5F72}" type="presOf" srcId="{929D8754-33A1-4C53-A1DB-AE4F21A375CC}" destId="{7087B401-FD25-4FF4-9C6F-4598BB866C3C}" srcOrd="1" destOrd="0" presId="urn:microsoft.com/office/officeart/2005/8/layout/radial1"/>
    <dgm:cxn modelId="{29BD3E6F-CB63-47E7-ADFD-B617EBE73585}" type="presOf" srcId="{D00D5700-47C2-4E75-B121-268B5DD96063}" destId="{2A419BF5-0FF3-46B6-822B-2853F400A8DA}" srcOrd="1" destOrd="0" presId="urn:microsoft.com/office/officeart/2005/8/layout/radial1"/>
    <dgm:cxn modelId="{EA89EFD0-450F-41DB-BA73-DA55C1C2482E}" srcId="{19EC2E04-C0CE-4CDB-99AC-AAFAF47F56B4}" destId="{AA23EB38-632B-4FFB-9626-7E0AE3FD68A2}" srcOrd="2" destOrd="0" parTransId="{2F4849FE-D1B1-4A61-B212-7BFDAF556DF8}" sibTransId="{7B3CC9F7-425E-4526-B3F6-A0AEC38F11BE}"/>
    <dgm:cxn modelId="{7F33C1C6-44D1-464C-BE5D-170A99B96944}" type="presOf" srcId="{9BA979D4-35F2-4402-A689-A9945B9E22CC}" destId="{5DA9BA38-3581-42F4-8465-828E84D6A649}" srcOrd="0" destOrd="0" presId="urn:microsoft.com/office/officeart/2005/8/layout/radial1"/>
    <dgm:cxn modelId="{D417EAF5-DEFE-422F-8AFE-E3769BA6D36E}" type="presOf" srcId="{D00D5700-47C2-4E75-B121-268B5DD96063}" destId="{653E4959-23E7-4356-A03B-EA97207A3C2C}" srcOrd="0" destOrd="0" presId="urn:microsoft.com/office/officeart/2005/8/layout/radial1"/>
    <dgm:cxn modelId="{4449771F-D0DD-4441-95A0-F8A0CEA565C0}" type="presParOf" srcId="{DF3174ED-0B29-41CE-9CAD-7DFACBCC6709}" destId="{1F02C411-DE0B-463B-8CD4-FAE2CFFCA9E7}" srcOrd="0" destOrd="0" presId="urn:microsoft.com/office/officeart/2005/8/layout/radial1"/>
    <dgm:cxn modelId="{9440F7A5-23B9-4F44-9C94-F46985FEEE76}" type="presParOf" srcId="{DF3174ED-0B29-41CE-9CAD-7DFACBCC6709}" destId="{E957E1BF-2865-40CA-BF72-81561C0E1620}" srcOrd="1" destOrd="0" presId="urn:microsoft.com/office/officeart/2005/8/layout/radial1"/>
    <dgm:cxn modelId="{22D55254-C652-4187-A358-7AC37544F06A}" type="presParOf" srcId="{E957E1BF-2865-40CA-BF72-81561C0E1620}" destId="{B394206D-6C99-46C7-A0DE-CFA41F1140B3}" srcOrd="0" destOrd="0" presId="urn:microsoft.com/office/officeart/2005/8/layout/radial1"/>
    <dgm:cxn modelId="{D848F656-DF02-4FAC-9E6D-788B82B69FA0}" type="presParOf" srcId="{DF3174ED-0B29-41CE-9CAD-7DFACBCC6709}" destId="{30835D3E-0774-42B5-B4A9-2427A87AB5BE}" srcOrd="2" destOrd="0" presId="urn:microsoft.com/office/officeart/2005/8/layout/radial1"/>
    <dgm:cxn modelId="{88FFE309-573B-47BC-865B-4D300D69CA15}" type="presParOf" srcId="{DF3174ED-0B29-41CE-9CAD-7DFACBCC6709}" destId="{EC389BA1-3F97-4CEB-A827-FEFD0419B2C5}" srcOrd="3" destOrd="0" presId="urn:microsoft.com/office/officeart/2005/8/layout/radial1"/>
    <dgm:cxn modelId="{AD1CD2D6-A2E8-4728-B4F1-E6324FAA90CC}" type="presParOf" srcId="{EC389BA1-3F97-4CEB-A827-FEFD0419B2C5}" destId="{7087B401-FD25-4FF4-9C6F-4598BB866C3C}" srcOrd="0" destOrd="0" presId="urn:microsoft.com/office/officeart/2005/8/layout/radial1"/>
    <dgm:cxn modelId="{BFCAC510-E02A-4771-88F0-B97BF91FB32E}" type="presParOf" srcId="{DF3174ED-0B29-41CE-9CAD-7DFACBCC6709}" destId="{3A06665A-1D7E-4007-AEB6-3F0C9038BE70}" srcOrd="4" destOrd="0" presId="urn:microsoft.com/office/officeart/2005/8/layout/radial1"/>
    <dgm:cxn modelId="{DF2CC03D-E9E3-498D-BBA8-04979E9A10AD}" type="presParOf" srcId="{DF3174ED-0B29-41CE-9CAD-7DFACBCC6709}" destId="{1BE8AFDC-5442-425C-B3C1-6445872BEF0C}" srcOrd="5" destOrd="0" presId="urn:microsoft.com/office/officeart/2005/8/layout/radial1"/>
    <dgm:cxn modelId="{4708EF7D-4184-4098-A9CD-4454C450AFF1}" type="presParOf" srcId="{1BE8AFDC-5442-425C-B3C1-6445872BEF0C}" destId="{00F48308-EB97-4D97-963E-69D6C736F7EC}" srcOrd="0" destOrd="0" presId="urn:microsoft.com/office/officeart/2005/8/layout/radial1"/>
    <dgm:cxn modelId="{ACAD75AB-D993-4BF1-828F-50B97D9805D7}" type="presParOf" srcId="{DF3174ED-0B29-41CE-9CAD-7DFACBCC6709}" destId="{8C8DEC9B-93E9-4E29-AA36-F37D74FBF63D}" srcOrd="6" destOrd="0" presId="urn:microsoft.com/office/officeart/2005/8/layout/radial1"/>
    <dgm:cxn modelId="{3ECEF8DC-BA1D-4883-99BB-A00D8FD7BC21}" type="presParOf" srcId="{DF3174ED-0B29-41CE-9CAD-7DFACBCC6709}" destId="{653E4959-23E7-4356-A03B-EA97207A3C2C}" srcOrd="7" destOrd="0" presId="urn:microsoft.com/office/officeart/2005/8/layout/radial1"/>
    <dgm:cxn modelId="{7A61BE3A-285A-42DA-AF9A-BF30CB2C4AB5}" type="presParOf" srcId="{653E4959-23E7-4356-A03B-EA97207A3C2C}" destId="{2A419BF5-0FF3-46B6-822B-2853F400A8DA}" srcOrd="0" destOrd="0" presId="urn:microsoft.com/office/officeart/2005/8/layout/radial1"/>
    <dgm:cxn modelId="{A2C10389-5372-4CAC-9BC3-633C64361D47}" type="presParOf" srcId="{DF3174ED-0B29-41CE-9CAD-7DFACBCC6709}" destId="{D6131E9B-031C-4D41-970F-A401DC01E45C}" srcOrd="8" destOrd="0" presId="urn:microsoft.com/office/officeart/2005/8/layout/radial1"/>
    <dgm:cxn modelId="{DB21CA9B-C609-4240-8AD9-13BA555EC873}" type="presParOf" srcId="{DF3174ED-0B29-41CE-9CAD-7DFACBCC6709}" destId="{E5924C88-D666-4E08-B6D5-16E622F267DE}" srcOrd="9" destOrd="0" presId="urn:microsoft.com/office/officeart/2005/8/layout/radial1"/>
    <dgm:cxn modelId="{B5BA024C-4CE4-4C36-A0C1-527F1FF605A5}" type="presParOf" srcId="{E5924C88-D666-4E08-B6D5-16E622F267DE}" destId="{D5361043-2405-4F8A-8A58-94A4FEB2EB36}" srcOrd="0" destOrd="0" presId="urn:microsoft.com/office/officeart/2005/8/layout/radial1"/>
    <dgm:cxn modelId="{F753FDC9-131F-4A50-8916-D7467D9A854E}" type="presParOf" srcId="{DF3174ED-0B29-41CE-9CAD-7DFACBCC6709}" destId="{5DA9BA38-3581-42F4-8465-828E84D6A649}" srcOrd="10" destOrd="0" presId="urn:microsoft.com/office/officeart/2005/8/layout/radial1"/>
    <dgm:cxn modelId="{152B871F-2A76-46B1-95EB-3E012294CB42}" type="presParOf" srcId="{DF3174ED-0B29-41CE-9CAD-7DFACBCC6709}" destId="{2CC4C21B-6E54-4DE7-B169-138E001FA675}" srcOrd="11" destOrd="0" presId="urn:microsoft.com/office/officeart/2005/8/layout/radial1"/>
    <dgm:cxn modelId="{12827B78-5C0A-40F1-B86E-7CE4487D48E8}" type="presParOf" srcId="{2CC4C21B-6E54-4DE7-B169-138E001FA675}" destId="{D74530E0-442D-4FF5-A072-84F3A8334A03}" srcOrd="0" destOrd="0" presId="urn:microsoft.com/office/officeart/2005/8/layout/radial1"/>
    <dgm:cxn modelId="{7E7C0A89-20F3-41E9-A0FE-3F1863EB63A1}" type="presParOf" srcId="{DF3174ED-0B29-41CE-9CAD-7DFACBCC6709}" destId="{8E952587-F589-407D-B24F-4814DB396D72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415650-5089-44EB-B291-703463D45C7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3E500-942D-4DF0-9C22-E3FC5AAFD5B7}">
      <dgm:prSet custT="1"/>
      <dgm:spPr>
        <a:solidFill>
          <a:schemeClr val="accent1">
            <a:lumMod val="60000"/>
            <a:lumOff val="40000"/>
          </a:schemeClr>
        </a:solidFill>
        <a:ln w="22225">
          <a:solidFill>
            <a:srgbClr val="006600"/>
          </a:solidFill>
        </a:ln>
      </dgm:spPr>
      <dgm:t>
        <a:bodyPr/>
        <a:lstStyle/>
        <a:p>
          <a:pPr rtl="0"/>
          <a: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Кажу собі:</a:t>
          </a:r>
          <a:b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Я – класний керівник!</a:t>
          </a:r>
          <a:b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І намагаюсь бути справді класним.</a:t>
          </a:r>
          <a:b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І зустрічаю учнів я своїх,</a:t>
          </a:r>
          <a:b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Щоб кожен день їх видався прекрасним! </a:t>
          </a:r>
          <a:endParaRPr lang="ru-RU" sz="14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412D3CD-4A56-48B2-A10D-928ACFEDF492}" type="parTrans" cxnId="{21CEFD01-7065-4B88-A7F3-0564BDD3F4EB}">
      <dgm:prSet/>
      <dgm:spPr/>
      <dgm:t>
        <a:bodyPr/>
        <a:lstStyle/>
        <a:p>
          <a:endParaRPr lang="ru-RU"/>
        </a:p>
      </dgm:t>
    </dgm:pt>
    <dgm:pt modelId="{652525B2-D62C-4490-BC5F-5B1BD1E5A33A}" type="sibTrans" cxnId="{21CEFD01-7065-4B88-A7F3-0564BDD3F4EB}">
      <dgm:prSet/>
      <dgm:spPr/>
      <dgm:t>
        <a:bodyPr/>
        <a:lstStyle/>
        <a:p>
          <a:endParaRPr lang="ru-RU"/>
        </a:p>
      </dgm:t>
    </dgm:pt>
    <dgm:pt modelId="{DA73635F-A9AA-4E84-9B15-531411824308}" type="pres">
      <dgm:prSet presAssocID="{21415650-5089-44EB-B291-703463D45C7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6FFE6-0AD6-4457-B6F1-D7865FC4758F}" type="pres">
      <dgm:prSet presAssocID="{C4E3E500-942D-4DF0-9C22-E3FC5AAFD5B7}" presName="composite" presStyleCnt="0"/>
      <dgm:spPr/>
    </dgm:pt>
    <dgm:pt modelId="{6B41ED6D-8F2A-4F43-AC41-4EE65DA097A2}" type="pres">
      <dgm:prSet presAssocID="{C4E3E500-942D-4DF0-9C22-E3FC5AAFD5B7}" presName="imgShp" presStyleLbl="fgImgPlace1" presStyleIdx="0" presStyleCnt="1" custScaleX="112418" custScaleY="88062" custLinFactNeighborX="-17259" custLinFactNeighborY="-6522"/>
      <dgm:spPr>
        <a:solidFill>
          <a:srgbClr val="F0FEA8"/>
        </a:solidFill>
        <a:ln>
          <a:solidFill>
            <a:srgbClr val="006600"/>
          </a:solidFill>
        </a:ln>
      </dgm:spPr>
    </dgm:pt>
    <dgm:pt modelId="{03C32EC0-5D49-4417-87DD-8EF7C89E4A02}" type="pres">
      <dgm:prSet presAssocID="{C4E3E500-942D-4DF0-9C22-E3FC5AAFD5B7}" presName="txShp" presStyleLbl="node1" presStyleIdx="0" presStyleCnt="1" custScaleX="104041" custScaleY="94002" custLinFactNeighborX="-16189" custLinFactNeighborY="-7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EFD01-7065-4B88-A7F3-0564BDD3F4EB}" srcId="{21415650-5089-44EB-B291-703463D45C72}" destId="{C4E3E500-942D-4DF0-9C22-E3FC5AAFD5B7}" srcOrd="0" destOrd="0" parTransId="{3412D3CD-4A56-48B2-A10D-928ACFEDF492}" sibTransId="{652525B2-D62C-4490-BC5F-5B1BD1E5A33A}"/>
    <dgm:cxn modelId="{1E594637-E30B-4092-B6B5-4A03945F7088}" type="presOf" srcId="{C4E3E500-942D-4DF0-9C22-E3FC5AAFD5B7}" destId="{03C32EC0-5D49-4417-87DD-8EF7C89E4A02}" srcOrd="0" destOrd="0" presId="urn:microsoft.com/office/officeart/2005/8/layout/vList3#2"/>
    <dgm:cxn modelId="{F6FE2076-571C-479B-96B9-5B5F1FFB6BF7}" type="presOf" srcId="{21415650-5089-44EB-B291-703463D45C72}" destId="{DA73635F-A9AA-4E84-9B15-531411824308}" srcOrd="0" destOrd="0" presId="urn:microsoft.com/office/officeart/2005/8/layout/vList3#2"/>
    <dgm:cxn modelId="{501DCAB6-6FFF-4F76-B51F-397098F6934E}" type="presParOf" srcId="{DA73635F-A9AA-4E84-9B15-531411824308}" destId="{E636FFE6-0AD6-4457-B6F1-D7865FC4758F}" srcOrd="0" destOrd="0" presId="urn:microsoft.com/office/officeart/2005/8/layout/vList3#2"/>
    <dgm:cxn modelId="{07CB9453-B73F-45FC-93EA-B56C8ED350CF}" type="presParOf" srcId="{E636FFE6-0AD6-4457-B6F1-D7865FC4758F}" destId="{6B41ED6D-8F2A-4F43-AC41-4EE65DA097A2}" srcOrd="0" destOrd="0" presId="urn:microsoft.com/office/officeart/2005/8/layout/vList3#2"/>
    <dgm:cxn modelId="{8EBC4DA4-6488-4E1F-B56B-FA749431DAB3}" type="presParOf" srcId="{E636FFE6-0AD6-4457-B6F1-D7865FC4758F}" destId="{03C32EC0-5D49-4417-87DD-8EF7C89E4A02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86A835-ACBF-4CDC-B407-FF13010ACC79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E35E5-FE62-453D-8A9F-64E8BA3B734C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Сприяти та заохочувати  дітей до участі у шкільних конкурсах, олімпіадах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D685FF5-C3A6-4D36-A07F-8BF7037D5948}" type="parTrans" cxnId="{A5652900-BD9B-462F-AAEC-26981C41DA2A}">
      <dgm:prSet/>
      <dgm:spPr/>
      <dgm:t>
        <a:bodyPr/>
        <a:lstStyle/>
        <a:p>
          <a:endParaRPr lang="ru-RU"/>
        </a:p>
      </dgm:t>
    </dgm:pt>
    <dgm:pt modelId="{50877A17-7285-49CE-A658-A451576575A1}" type="sibTrans" cxnId="{A5652900-BD9B-462F-AAEC-26981C41DA2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732C446-1E4F-46DD-8E9F-2743BD471253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Надсилати методичні розробки, уроки, виховні заходи до періодичних видань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6D88B7E-87B0-4486-A5C0-E1E6DBCC24E2}" type="parTrans" cxnId="{D19E5F95-159F-49B3-B171-0FC717C4E2EB}">
      <dgm:prSet/>
      <dgm:spPr/>
      <dgm:t>
        <a:bodyPr/>
        <a:lstStyle/>
        <a:p>
          <a:endParaRPr lang="ru-RU"/>
        </a:p>
      </dgm:t>
    </dgm:pt>
    <dgm:pt modelId="{2F814ED3-D76B-4256-A989-31454B7690CC}" type="sibTrans" cxnId="{D19E5F95-159F-49B3-B171-0FC717C4E2E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BA3382E-6D9F-44DB-AE77-DFBBE0EF304B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З метою підвищення педагогічної майстерності займатися самоосвітою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7C42B7E-4D62-4C08-9996-6439E295200B}" type="parTrans" cxnId="{794F3DAD-8FE0-44A2-8DA7-6F818803D9A9}">
      <dgm:prSet/>
      <dgm:spPr/>
      <dgm:t>
        <a:bodyPr/>
        <a:lstStyle/>
        <a:p>
          <a:endParaRPr lang="ru-RU"/>
        </a:p>
      </dgm:t>
    </dgm:pt>
    <dgm:pt modelId="{E8B0B130-CECD-47FD-B91E-84D381993FE7}" type="sibTrans" cxnId="{794F3DAD-8FE0-44A2-8DA7-6F818803D9A9}">
      <dgm:prSet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90D212E-7DF8-4B7C-BE48-DFE86F40A732}">
      <dgm:prSet/>
      <dgm:spPr/>
      <dgm:t>
        <a:bodyPr/>
        <a:lstStyle/>
        <a:p>
          <a:pPr rtl="0"/>
          <a:r>
            <a:rPr lang="uk-UA" b="1" dirty="0" smtClean="0"/>
            <a:t>Поповнювати матеріали уроків, шкільних та позашкільних заходів</a:t>
          </a:r>
          <a:endParaRPr lang="ru-RU" dirty="0"/>
        </a:p>
      </dgm:t>
    </dgm:pt>
    <dgm:pt modelId="{150C4F61-189C-4F5F-AD15-FCA715B6528A}" type="parTrans" cxnId="{E76C1B8A-114E-4367-A764-727A96037B0F}">
      <dgm:prSet/>
      <dgm:spPr/>
      <dgm:t>
        <a:bodyPr/>
        <a:lstStyle/>
        <a:p>
          <a:endParaRPr lang="ru-RU"/>
        </a:p>
      </dgm:t>
    </dgm:pt>
    <dgm:pt modelId="{5CD5F806-1AD6-4DE1-8E43-0B29895706EF}" type="sibTrans" cxnId="{E76C1B8A-114E-4367-A764-727A96037B0F}">
      <dgm:prSet/>
      <dgm:spPr/>
      <dgm:t>
        <a:bodyPr/>
        <a:lstStyle/>
        <a:p>
          <a:endParaRPr lang="ru-RU"/>
        </a:p>
      </dgm:t>
    </dgm:pt>
    <dgm:pt modelId="{B8455986-2287-4A37-8C36-C6FF43086016}">
      <dgm:prSet/>
      <dgm:spPr/>
      <dgm:t>
        <a:bodyPr/>
        <a:lstStyle/>
        <a:p>
          <a:pPr rtl="0"/>
          <a:r>
            <a:rPr lang="uk-UA" b="1" dirty="0" smtClean="0"/>
            <a:t>Приймати участь в професійних конкурсах</a:t>
          </a:r>
          <a:endParaRPr lang="ru-RU" dirty="0"/>
        </a:p>
      </dgm:t>
    </dgm:pt>
    <dgm:pt modelId="{92C2C9CA-9041-42E0-B1B0-A6641CA3E71D}" type="parTrans" cxnId="{42EE60C8-1BA9-4087-89DC-0648EBFA28A6}">
      <dgm:prSet/>
      <dgm:spPr/>
      <dgm:t>
        <a:bodyPr/>
        <a:lstStyle/>
        <a:p>
          <a:endParaRPr lang="ru-RU"/>
        </a:p>
      </dgm:t>
    </dgm:pt>
    <dgm:pt modelId="{267B728A-899A-497A-8439-5ABE2C16F50F}" type="sibTrans" cxnId="{42EE60C8-1BA9-4087-89DC-0648EBFA28A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73C68AF-8AFC-4B74-8419-6629D460CCFB}">
      <dgm:prSet custT="1"/>
      <dgm:spPr/>
      <dgm:t>
        <a:bodyPr/>
        <a:lstStyle/>
        <a:p>
          <a:pPr rtl="0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Підвищувати свій професійний рівень і не зупинятися на досягнутому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8632D29-27A2-4D6A-ACC3-1E1E95E30CEB}" type="parTrans" cxnId="{F4341A0B-82E7-4830-A148-06D707839B0F}">
      <dgm:prSet/>
      <dgm:spPr/>
      <dgm:t>
        <a:bodyPr/>
        <a:lstStyle/>
        <a:p>
          <a:endParaRPr lang="ru-RU"/>
        </a:p>
      </dgm:t>
    </dgm:pt>
    <dgm:pt modelId="{6C3A9383-5EB5-4C93-8109-E0ED87AB2688}" type="sibTrans" cxnId="{F4341A0B-82E7-4830-A148-06D707839B0F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F284E756-79CF-47B4-8980-E07459962F67}" type="pres">
      <dgm:prSet presAssocID="{BD86A835-ACBF-4CDC-B407-FF13010ACC7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C746937-A066-4913-A251-D2909466DAFD}" type="pres">
      <dgm:prSet presAssocID="{AA2E35E5-FE62-453D-8A9F-64E8BA3B734C}" presName="text1" presStyleCnt="0"/>
      <dgm:spPr/>
      <dgm:t>
        <a:bodyPr/>
        <a:lstStyle/>
        <a:p>
          <a:endParaRPr lang="ru-RU"/>
        </a:p>
      </dgm:t>
    </dgm:pt>
    <dgm:pt modelId="{C08DCB8F-9EF2-4199-925E-5D1C593DE108}" type="pres">
      <dgm:prSet presAssocID="{AA2E35E5-FE62-453D-8A9F-64E8BA3B734C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1C889-28BC-4F59-904D-A20FD828C365}" type="pres">
      <dgm:prSet presAssocID="{AA2E35E5-FE62-453D-8A9F-64E8BA3B734C}" presName="textaccent1" presStyleCnt="0"/>
      <dgm:spPr/>
      <dgm:t>
        <a:bodyPr/>
        <a:lstStyle/>
        <a:p>
          <a:endParaRPr lang="ru-RU"/>
        </a:p>
      </dgm:t>
    </dgm:pt>
    <dgm:pt modelId="{865DA43C-9CA7-496A-B367-90F0807E257F}" type="pres">
      <dgm:prSet presAssocID="{AA2E35E5-FE62-453D-8A9F-64E8BA3B734C}" presName="accentRepeatNode" presStyleLbl="solidAlignAcc1" presStyleIdx="0" presStyleCnt="12"/>
      <dgm:spPr/>
      <dgm:t>
        <a:bodyPr/>
        <a:lstStyle/>
        <a:p>
          <a:endParaRPr lang="ru-RU"/>
        </a:p>
      </dgm:t>
    </dgm:pt>
    <dgm:pt modelId="{89C55D2B-80BD-4FDF-8B10-B772BD15A82D}" type="pres">
      <dgm:prSet presAssocID="{50877A17-7285-49CE-A658-A451576575A1}" presName="image1" presStyleCnt="0"/>
      <dgm:spPr/>
      <dgm:t>
        <a:bodyPr/>
        <a:lstStyle/>
        <a:p>
          <a:endParaRPr lang="ru-RU"/>
        </a:p>
      </dgm:t>
    </dgm:pt>
    <dgm:pt modelId="{48E577F1-E77A-4919-BFD6-A386D0AA18CB}" type="pres">
      <dgm:prSet presAssocID="{50877A17-7285-49CE-A658-A451576575A1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732291C4-CF16-47A5-9EFE-3E5666AAA380}" type="pres">
      <dgm:prSet presAssocID="{50877A17-7285-49CE-A658-A451576575A1}" presName="imageaccent1" presStyleCnt="0"/>
      <dgm:spPr/>
      <dgm:t>
        <a:bodyPr/>
        <a:lstStyle/>
        <a:p>
          <a:endParaRPr lang="ru-RU"/>
        </a:p>
      </dgm:t>
    </dgm:pt>
    <dgm:pt modelId="{22F0A81E-8990-40BD-B9D4-2E288E24D6FE}" type="pres">
      <dgm:prSet presAssocID="{50877A17-7285-49CE-A658-A451576575A1}" presName="accentRepeatNode" presStyleLbl="solidAlignAcc1" presStyleIdx="1" presStyleCnt="12"/>
      <dgm:spPr/>
      <dgm:t>
        <a:bodyPr/>
        <a:lstStyle/>
        <a:p>
          <a:endParaRPr lang="ru-RU"/>
        </a:p>
      </dgm:t>
    </dgm:pt>
    <dgm:pt modelId="{D92EEFFD-BEF2-4413-815C-E402A4B3E62C}" type="pres">
      <dgm:prSet presAssocID="{C732C446-1E4F-46DD-8E9F-2743BD471253}" presName="text2" presStyleCnt="0"/>
      <dgm:spPr/>
      <dgm:t>
        <a:bodyPr/>
        <a:lstStyle/>
        <a:p>
          <a:endParaRPr lang="ru-RU"/>
        </a:p>
      </dgm:t>
    </dgm:pt>
    <dgm:pt modelId="{A38E374F-DB6D-4AAF-A0AF-10A9940139DA}" type="pres">
      <dgm:prSet presAssocID="{C732C446-1E4F-46DD-8E9F-2743BD47125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8C822-F9B7-481F-8466-3DE66C97A71E}" type="pres">
      <dgm:prSet presAssocID="{C732C446-1E4F-46DD-8E9F-2743BD471253}" presName="textaccent2" presStyleCnt="0"/>
      <dgm:spPr/>
      <dgm:t>
        <a:bodyPr/>
        <a:lstStyle/>
        <a:p>
          <a:endParaRPr lang="ru-RU"/>
        </a:p>
      </dgm:t>
    </dgm:pt>
    <dgm:pt modelId="{80D687EC-6089-46AC-B94F-CEF047223F61}" type="pres">
      <dgm:prSet presAssocID="{C732C446-1E4F-46DD-8E9F-2743BD471253}" presName="accentRepeatNode" presStyleLbl="solidAlignAcc1" presStyleIdx="2" presStyleCnt="12"/>
      <dgm:spPr/>
      <dgm:t>
        <a:bodyPr/>
        <a:lstStyle/>
        <a:p>
          <a:endParaRPr lang="ru-RU"/>
        </a:p>
      </dgm:t>
    </dgm:pt>
    <dgm:pt modelId="{8D98E157-BD08-4C2C-8D30-83D9740684CB}" type="pres">
      <dgm:prSet presAssocID="{2F814ED3-D76B-4256-A989-31454B7690CC}" presName="image2" presStyleCnt="0"/>
      <dgm:spPr/>
      <dgm:t>
        <a:bodyPr/>
        <a:lstStyle/>
        <a:p>
          <a:endParaRPr lang="ru-RU"/>
        </a:p>
      </dgm:t>
    </dgm:pt>
    <dgm:pt modelId="{E3D85ABF-B6F2-4971-8204-15EAA34676EB}" type="pres">
      <dgm:prSet presAssocID="{2F814ED3-D76B-4256-A989-31454B7690CC}" presName="imageRepeatNode" presStyleLbl="alignAcc1" presStyleIdx="1" presStyleCnt="6" custLinFactNeighborX="1962" custLinFactNeighborY="-4202"/>
      <dgm:spPr/>
      <dgm:t>
        <a:bodyPr/>
        <a:lstStyle/>
        <a:p>
          <a:endParaRPr lang="ru-RU"/>
        </a:p>
      </dgm:t>
    </dgm:pt>
    <dgm:pt modelId="{505C8113-5F9F-4C70-B999-23AE2FD51BD0}" type="pres">
      <dgm:prSet presAssocID="{2F814ED3-D76B-4256-A989-31454B7690CC}" presName="imageaccent2" presStyleCnt="0"/>
      <dgm:spPr/>
      <dgm:t>
        <a:bodyPr/>
        <a:lstStyle/>
        <a:p>
          <a:endParaRPr lang="ru-RU"/>
        </a:p>
      </dgm:t>
    </dgm:pt>
    <dgm:pt modelId="{08CE2FC9-61CD-49D5-8E21-7861690FA779}" type="pres">
      <dgm:prSet presAssocID="{2F814ED3-D76B-4256-A989-31454B7690CC}" presName="accentRepeatNode" presStyleLbl="solidAlignAcc1" presStyleIdx="3" presStyleCnt="12"/>
      <dgm:spPr/>
      <dgm:t>
        <a:bodyPr/>
        <a:lstStyle/>
        <a:p>
          <a:endParaRPr lang="ru-RU"/>
        </a:p>
      </dgm:t>
    </dgm:pt>
    <dgm:pt modelId="{BA00E74C-244B-4429-B4F0-AE25CC91784F}" type="pres">
      <dgm:prSet presAssocID="{4BA3382E-6D9F-44DB-AE77-DFBBE0EF304B}" presName="text3" presStyleCnt="0"/>
      <dgm:spPr/>
      <dgm:t>
        <a:bodyPr/>
        <a:lstStyle/>
        <a:p>
          <a:endParaRPr lang="ru-RU"/>
        </a:p>
      </dgm:t>
    </dgm:pt>
    <dgm:pt modelId="{E14E9CFD-E03B-4F8C-A944-FF13DAAE15DB}" type="pres">
      <dgm:prSet presAssocID="{4BA3382E-6D9F-44DB-AE77-DFBBE0EF304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A7D5A-C885-4D49-8E8C-5EF428F6EF74}" type="pres">
      <dgm:prSet presAssocID="{4BA3382E-6D9F-44DB-AE77-DFBBE0EF304B}" presName="textaccent3" presStyleCnt="0"/>
      <dgm:spPr/>
      <dgm:t>
        <a:bodyPr/>
        <a:lstStyle/>
        <a:p>
          <a:endParaRPr lang="ru-RU"/>
        </a:p>
      </dgm:t>
    </dgm:pt>
    <dgm:pt modelId="{99EC6521-86EF-43BE-BAA8-78A7554805A0}" type="pres">
      <dgm:prSet presAssocID="{4BA3382E-6D9F-44DB-AE77-DFBBE0EF304B}" presName="accentRepeatNode" presStyleLbl="solidAlignAcc1" presStyleIdx="4" presStyleCnt="12"/>
      <dgm:spPr/>
      <dgm:t>
        <a:bodyPr/>
        <a:lstStyle/>
        <a:p>
          <a:endParaRPr lang="ru-RU"/>
        </a:p>
      </dgm:t>
    </dgm:pt>
    <dgm:pt modelId="{A20E9CA0-5279-47F8-B683-437BD4D16FFF}" type="pres">
      <dgm:prSet presAssocID="{E8B0B130-CECD-47FD-B91E-84D381993FE7}" presName="image3" presStyleCnt="0"/>
      <dgm:spPr/>
      <dgm:t>
        <a:bodyPr/>
        <a:lstStyle/>
        <a:p>
          <a:endParaRPr lang="ru-RU"/>
        </a:p>
      </dgm:t>
    </dgm:pt>
    <dgm:pt modelId="{BCDE1BC0-BB9B-40E1-8739-6551174637B3}" type="pres">
      <dgm:prSet presAssocID="{E8B0B130-CECD-47FD-B91E-84D381993FE7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C093AFD0-4A11-4052-B2C3-59120670A1C7}" type="pres">
      <dgm:prSet presAssocID="{E8B0B130-CECD-47FD-B91E-84D381993FE7}" presName="imageaccent3" presStyleCnt="0"/>
      <dgm:spPr/>
      <dgm:t>
        <a:bodyPr/>
        <a:lstStyle/>
        <a:p>
          <a:endParaRPr lang="ru-RU"/>
        </a:p>
      </dgm:t>
    </dgm:pt>
    <dgm:pt modelId="{031A1BBB-A1B3-4F26-BC90-5F86239DC666}" type="pres">
      <dgm:prSet presAssocID="{E8B0B130-CECD-47FD-B91E-84D381993FE7}" presName="accentRepeatNode" presStyleLbl="solidAlignAcc1" presStyleIdx="5" presStyleCnt="12"/>
      <dgm:spPr/>
      <dgm:t>
        <a:bodyPr/>
        <a:lstStyle/>
        <a:p>
          <a:endParaRPr lang="ru-RU"/>
        </a:p>
      </dgm:t>
    </dgm:pt>
    <dgm:pt modelId="{41357B07-A63D-4BC9-A79C-70A511695DF2}" type="pres">
      <dgm:prSet presAssocID="{890D212E-7DF8-4B7C-BE48-DFE86F40A732}" presName="text4" presStyleCnt="0"/>
      <dgm:spPr/>
      <dgm:t>
        <a:bodyPr/>
        <a:lstStyle/>
        <a:p>
          <a:endParaRPr lang="ru-RU"/>
        </a:p>
      </dgm:t>
    </dgm:pt>
    <dgm:pt modelId="{A96AD629-635D-4843-9372-A7ECA61522B1}" type="pres">
      <dgm:prSet presAssocID="{890D212E-7DF8-4B7C-BE48-DFE86F40A732}" presName="textRepeatNode" presStyleLbl="alignNode1" presStyleIdx="3" presStyleCnt="6" custLinFactNeighborX="1962" custLinFactNeighborY="-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E01F8-512B-49F9-99F0-FC493F536E90}" type="pres">
      <dgm:prSet presAssocID="{890D212E-7DF8-4B7C-BE48-DFE86F40A732}" presName="textaccent4" presStyleCnt="0"/>
      <dgm:spPr/>
      <dgm:t>
        <a:bodyPr/>
        <a:lstStyle/>
        <a:p>
          <a:endParaRPr lang="ru-RU"/>
        </a:p>
      </dgm:t>
    </dgm:pt>
    <dgm:pt modelId="{5219EAB4-2ADA-4E71-9785-634E15E87A0F}" type="pres">
      <dgm:prSet presAssocID="{890D212E-7DF8-4B7C-BE48-DFE86F40A732}" presName="accentRepeatNode" presStyleLbl="solidAlignAcc1" presStyleIdx="6" presStyleCnt="12"/>
      <dgm:spPr/>
      <dgm:t>
        <a:bodyPr/>
        <a:lstStyle/>
        <a:p>
          <a:endParaRPr lang="ru-RU"/>
        </a:p>
      </dgm:t>
    </dgm:pt>
    <dgm:pt modelId="{70349C48-92F4-466B-987B-EEE421746AA1}" type="pres">
      <dgm:prSet presAssocID="{5CD5F806-1AD6-4DE1-8E43-0B29895706EF}" presName="image4" presStyleCnt="0"/>
      <dgm:spPr/>
      <dgm:t>
        <a:bodyPr/>
        <a:lstStyle/>
        <a:p>
          <a:endParaRPr lang="ru-RU"/>
        </a:p>
      </dgm:t>
    </dgm:pt>
    <dgm:pt modelId="{5DD4BACE-91D2-4DC9-BBF4-F03F37B1794C}" type="pres">
      <dgm:prSet presAssocID="{5CD5F806-1AD6-4DE1-8E43-0B29895706EF}" presName="imageRepeatNode" presStyleLbl="alignAcc1" presStyleIdx="3" presStyleCnt="6" custFlipVert="1" custFlipHor="1" custScaleX="9938" custScaleY="8209" custLinFactNeighborX="-11934" custLinFactNeighborY="18991"/>
      <dgm:spPr/>
      <dgm:t>
        <a:bodyPr/>
        <a:lstStyle/>
        <a:p>
          <a:endParaRPr lang="ru-RU"/>
        </a:p>
      </dgm:t>
    </dgm:pt>
    <dgm:pt modelId="{B83FE163-B5D9-4DF5-BF48-6D9ECA985391}" type="pres">
      <dgm:prSet presAssocID="{5CD5F806-1AD6-4DE1-8E43-0B29895706EF}" presName="imageaccent4" presStyleCnt="0"/>
      <dgm:spPr/>
      <dgm:t>
        <a:bodyPr/>
        <a:lstStyle/>
        <a:p>
          <a:endParaRPr lang="ru-RU"/>
        </a:p>
      </dgm:t>
    </dgm:pt>
    <dgm:pt modelId="{43712C3E-8185-4F62-94F4-913F236FFDB7}" type="pres">
      <dgm:prSet presAssocID="{5CD5F806-1AD6-4DE1-8E43-0B29895706EF}" presName="accentRepeatNode" presStyleLbl="solidAlignAcc1" presStyleIdx="7" presStyleCnt="12" custAng="11401534" custFlipVert="1" custFlipHor="1" custScaleX="190672" custScaleY="316974" custLinFactX="-1300000" custLinFactY="-301473" custLinFactNeighborX="-1323457" custLinFactNeighborY="-400000"/>
      <dgm:spPr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47A4494-BE87-47AA-81E4-4576AF9F8719}" type="pres">
      <dgm:prSet presAssocID="{B8455986-2287-4A37-8C36-C6FF43086016}" presName="text5" presStyleCnt="0"/>
      <dgm:spPr/>
      <dgm:t>
        <a:bodyPr/>
        <a:lstStyle/>
        <a:p>
          <a:endParaRPr lang="ru-RU"/>
        </a:p>
      </dgm:t>
    </dgm:pt>
    <dgm:pt modelId="{3EDC4836-33B3-496C-803C-9F75EE2847AC}" type="pres">
      <dgm:prSet presAssocID="{B8455986-2287-4A37-8C36-C6FF43086016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4402F-48B8-4C12-AB3D-70A1C2DFDAC0}" type="pres">
      <dgm:prSet presAssocID="{B8455986-2287-4A37-8C36-C6FF43086016}" presName="textaccent5" presStyleCnt="0"/>
      <dgm:spPr/>
      <dgm:t>
        <a:bodyPr/>
        <a:lstStyle/>
        <a:p>
          <a:endParaRPr lang="ru-RU"/>
        </a:p>
      </dgm:t>
    </dgm:pt>
    <dgm:pt modelId="{7CD81E01-CD6F-4605-815F-0A89DA6E1705}" type="pres">
      <dgm:prSet presAssocID="{B8455986-2287-4A37-8C36-C6FF43086016}" presName="accentRepeatNode" presStyleLbl="solidAlignAcc1" presStyleIdx="8" presStyleCnt="12"/>
      <dgm:spPr/>
      <dgm:t>
        <a:bodyPr/>
        <a:lstStyle/>
        <a:p>
          <a:endParaRPr lang="ru-RU"/>
        </a:p>
      </dgm:t>
    </dgm:pt>
    <dgm:pt modelId="{435D2836-8754-4206-BD7A-FFF5C41A457F}" type="pres">
      <dgm:prSet presAssocID="{267B728A-899A-497A-8439-5ABE2C16F50F}" presName="image5" presStyleCnt="0"/>
      <dgm:spPr/>
      <dgm:t>
        <a:bodyPr/>
        <a:lstStyle/>
        <a:p>
          <a:endParaRPr lang="ru-RU"/>
        </a:p>
      </dgm:t>
    </dgm:pt>
    <dgm:pt modelId="{72F27B10-7F49-4ED6-86BF-6C00349032B2}" type="pres">
      <dgm:prSet presAssocID="{267B728A-899A-497A-8439-5ABE2C16F50F}" presName="imageRepeatNode" presStyleLbl="alignAcc1" presStyleIdx="4" presStyleCnt="6" custFlipVert="0" custFlipHor="0" custScaleX="10899" custScaleY="3430" custLinFactNeighborX="-23565" custLinFactNeighborY="22543"/>
      <dgm:spPr/>
      <dgm:t>
        <a:bodyPr/>
        <a:lstStyle/>
        <a:p>
          <a:endParaRPr lang="ru-RU"/>
        </a:p>
      </dgm:t>
    </dgm:pt>
    <dgm:pt modelId="{E3DF3225-279A-4A2F-B4C0-47F10F1A3BC6}" type="pres">
      <dgm:prSet presAssocID="{267B728A-899A-497A-8439-5ABE2C16F50F}" presName="imageaccent5" presStyleCnt="0"/>
      <dgm:spPr/>
      <dgm:t>
        <a:bodyPr/>
        <a:lstStyle/>
        <a:p>
          <a:endParaRPr lang="ru-RU"/>
        </a:p>
      </dgm:t>
    </dgm:pt>
    <dgm:pt modelId="{F80B889F-664D-4747-92A2-65BD4A4BDC90}" type="pres">
      <dgm:prSet presAssocID="{267B728A-899A-497A-8439-5ABE2C16F50F}" presName="accentRepeatNode" presStyleLbl="solidAlignAcc1" presStyleIdx="9" presStyleCnt="12"/>
      <dgm:spPr/>
      <dgm:t>
        <a:bodyPr/>
        <a:lstStyle/>
        <a:p>
          <a:endParaRPr lang="ru-RU"/>
        </a:p>
      </dgm:t>
    </dgm:pt>
    <dgm:pt modelId="{134E548C-142B-4996-B0CC-8A6AD352398D}" type="pres">
      <dgm:prSet presAssocID="{B73C68AF-8AFC-4B74-8419-6629D460CCFB}" presName="text6" presStyleCnt="0"/>
      <dgm:spPr/>
      <dgm:t>
        <a:bodyPr/>
        <a:lstStyle/>
        <a:p>
          <a:endParaRPr lang="ru-RU"/>
        </a:p>
      </dgm:t>
    </dgm:pt>
    <dgm:pt modelId="{4F0BD4EE-059F-4AF1-9022-EAAC4001E61E}" type="pres">
      <dgm:prSet presAssocID="{B73C68AF-8AFC-4B74-8419-6629D460CCFB}" presName="textRepeatNode" presStyleLbl="alignNode1" presStyleIdx="5" presStyleCnt="6" custScaleX="115653" custScaleY="109386" custLinFactNeighborX="2525" custLinFactNeighborY="-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5E038-FD6D-4F64-8409-9E043229C0A0}" type="pres">
      <dgm:prSet presAssocID="{B73C68AF-8AFC-4B74-8419-6629D460CCFB}" presName="textaccent6" presStyleCnt="0"/>
      <dgm:spPr/>
      <dgm:t>
        <a:bodyPr/>
        <a:lstStyle/>
        <a:p>
          <a:endParaRPr lang="ru-RU"/>
        </a:p>
      </dgm:t>
    </dgm:pt>
    <dgm:pt modelId="{F724ABE6-7820-4101-B819-58751E2E31DB}" type="pres">
      <dgm:prSet presAssocID="{B73C68AF-8AFC-4B74-8419-6629D460CCFB}" presName="accentRepeatNode" presStyleLbl="solidAlignAcc1" presStyleIdx="10" presStyleCnt="12"/>
      <dgm:spPr/>
      <dgm:t>
        <a:bodyPr/>
        <a:lstStyle/>
        <a:p>
          <a:endParaRPr lang="ru-RU"/>
        </a:p>
      </dgm:t>
    </dgm:pt>
    <dgm:pt modelId="{D767E963-7363-4F56-8553-EDA1E96E3CC8}" type="pres">
      <dgm:prSet presAssocID="{6C3A9383-5EB5-4C93-8109-E0ED87AB2688}" presName="image6" presStyleCnt="0"/>
      <dgm:spPr/>
      <dgm:t>
        <a:bodyPr/>
        <a:lstStyle/>
        <a:p>
          <a:endParaRPr lang="ru-RU"/>
        </a:p>
      </dgm:t>
    </dgm:pt>
    <dgm:pt modelId="{6B847BC8-FD73-4844-8D05-28F63817ABAE}" type="pres">
      <dgm:prSet presAssocID="{6C3A9383-5EB5-4C93-8109-E0ED87AB2688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058BACBE-3123-4FFB-B144-354D75F03D38}" type="pres">
      <dgm:prSet presAssocID="{6C3A9383-5EB5-4C93-8109-E0ED87AB2688}" presName="imageaccent6" presStyleCnt="0"/>
      <dgm:spPr/>
      <dgm:t>
        <a:bodyPr/>
        <a:lstStyle/>
        <a:p>
          <a:endParaRPr lang="ru-RU"/>
        </a:p>
      </dgm:t>
    </dgm:pt>
    <dgm:pt modelId="{C2CBBADD-C884-4DF8-B823-EC1196413D8E}" type="pres">
      <dgm:prSet presAssocID="{6C3A9383-5EB5-4C93-8109-E0ED87AB2688}" presName="accentRepeatNode" presStyleLbl="solidAlignAcc1" presStyleIdx="11" presStyleCnt="12"/>
      <dgm:spPr/>
      <dgm:t>
        <a:bodyPr/>
        <a:lstStyle/>
        <a:p>
          <a:endParaRPr lang="ru-RU"/>
        </a:p>
      </dgm:t>
    </dgm:pt>
  </dgm:ptLst>
  <dgm:cxnLst>
    <dgm:cxn modelId="{A32134CF-CF8A-4224-B029-45722D306DC6}" type="presOf" srcId="{C732C446-1E4F-46DD-8E9F-2743BD471253}" destId="{A38E374F-DB6D-4AAF-A0AF-10A9940139DA}" srcOrd="0" destOrd="0" presId="urn:microsoft.com/office/officeart/2008/layout/HexagonCluster"/>
    <dgm:cxn modelId="{A5652900-BD9B-462F-AAEC-26981C41DA2A}" srcId="{BD86A835-ACBF-4CDC-B407-FF13010ACC79}" destId="{AA2E35E5-FE62-453D-8A9F-64E8BA3B734C}" srcOrd="0" destOrd="0" parTransId="{CD685FF5-C3A6-4D36-A07F-8BF7037D5948}" sibTransId="{50877A17-7285-49CE-A658-A451576575A1}"/>
    <dgm:cxn modelId="{26AF4BAE-EEAB-4038-B37D-66E7E793D67D}" type="presOf" srcId="{E8B0B130-CECD-47FD-B91E-84D381993FE7}" destId="{BCDE1BC0-BB9B-40E1-8739-6551174637B3}" srcOrd="0" destOrd="0" presId="urn:microsoft.com/office/officeart/2008/layout/HexagonCluster"/>
    <dgm:cxn modelId="{7359EF23-9271-408C-A1ED-0987E1E66157}" type="presOf" srcId="{5CD5F806-1AD6-4DE1-8E43-0B29895706EF}" destId="{5DD4BACE-91D2-4DC9-BBF4-F03F37B1794C}" srcOrd="0" destOrd="0" presId="urn:microsoft.com/office/officeart/2008/layout/HexagonCluster"/>
    <dgm:cxn modelId="{D8AD0F1D-8728-4701-B404-7F15CE797D91}" type="presOf" srcId="{2F814ED3-D76B-4256-A989-31454B7690CC}" destId="{E3D85ABF-B6F2-4971-8204-15EAA34676EB}" srcOrd="0" destOrd="0" presId="urn:microsoft.com/office/officeart/2008/layout/HexagonCluster"/>
    <dgm:cxn modelId="{BDA00E6D-1F0E-45E8-B783-69543CAC7CD8}" type="presOf" srcId="{B73C68AF-8AFC-4B74-8419-6629D460CCFB}" destId="{4F0BD4EE-059F-4AF1-9022-EAAC4001E61E}" srcOrd="0" destOrd="0" presId="urn:microsoft.com/office/officeart/2008/layout/HexagonCluster"/>
    <dgm:cxn modelId="{73C050FB-F1DF-41CE-B84A-908487CA022B}" type="presOf" srcId="{AA2E35E5-FE62-453D-8A9F-64E8BA3B734C}" destId="{C08DCB8F-9EF2-4199-925E-5D1C593DE108}" srcOrd="0" destOrd="0" presId="urn:microsoft.com/office/officeart/2008/layout/HexagonCluster"/>
    <dgm:cxn modelId="{794F3DAD-8FE0-44A2-8DA7-6F818803D9A9}" srcId="{BD86A835-ACBF-4CDC-B407-FF13010ACC79}" destId="{4BA3382E-6D9F-44DB-AE77-DFBBE0EF304B}" srcOrd="2" destOrd="0" parTransId="{B7C42B7E-4D62-4C08-9996-6439E295200B}" sibTransId="{E8B0B130-CECD-47FD-B91E-84D381993FE7}"/>
    <dgm:cxn modelId="{8E58B776-F10B-4C55-8722-2F4ABAD70F05}" type="presOf" srcId="{4BA3382E-6D9F-44DB-AE77-DFBBE0EF304B}" destId="{E14E9CFD-E03B-4F8C-A944-FF13DAAE15DB}" srcOrd="0" destOrd="0" presId="urn:microsoft.com/office/officeart/2008/layout/HexagonCluster"/>
    <dgm:cxn modelId="{59C02500-A6A7-42D0-8BA0-C5C0A05D83D6}" type="presOf" srcId="{6C3A9383-5EB5-4C93-8109-E0ED87AB2688}" destId="{6B847BC8-FD73-4844-8D05-28F63817ABAE}" srcOrd="0" destOrd="0" presId="urn:microsoft.com/office/officeart/2008/layout/HexagonCluster"/>
    <dgm:cxn modelId="{42EE60C8-1BA9-4087-89DC-0648EBFA28A6}" srcId="{BD86A835-ACBF-4CDC-B407-FF13010ACC79}" destId="{B8455986-2287-4A37-8C36-C6FF43086016}" srcOrd="4" destOrd="0" parTransId="{92C2C9CA-9041-42E0-B1B0-A6641CA3E71D}" sibTransId="{267B728A-899A-497A-8439-5ABE2C16F50F}"/>
    <dgm:cxn modelId="{761F31ED-AA7F-4B22-AADC-D09EA83258E3}" type="presOf" srcId="{267B728A-899A-497A-8439-5ABE2C16F50F}" destId="{72F27B10-7F49-4ED6-86BF-6C00349032B2}" srcOrd="0" destOrd="0" presId="urn:microsoft.com/office/officeart/2008/layout/HexagonCluster"/>
    <dgm:cxn modelId="{89E6D7A8-B89B-4A78-A96D-E3BD86738ED4}" type="presOf" srcId="{BD86A835-ACBF-4CDC-B407-FF13010ACC79}" destId="{F284E756-79CF-47B4-8980-E07459962F67}" srcOrd="0" destOrd="0" presId="urn:microsoft.com/office/officeart/2008/layout/HexagonCluster"/>
    <dgm:cxn modelId="{499E843F-0866-4C8C-AEE9-33F3452EEFAE}" type="presOf" srcId="{890D212E-7DF8-4B7C-BE48-DFE86F40A732}" destId="{A96AD629-635D-4843-9372-A7ECA61522B1}" srcOrd="0" destOrd="0" presId="urn:microsoft.com/office/officeart/2008/layout/HexagonCluster"/>
    <dgm:cxn modelId="{387D9754-8B22-46BF-957B-27A8FEB4FBEB}" type="presOf" srcId="{B8455986-2287-4A37-8C36-C6FF43086016}" destId="{3EDC4836-33B3-496C-803C-9F75EE2847AC}" srcOrd="0" destOrd="0" presId="urn:microsoft.com/office/officeart/2008/layout/HexagonCluster"/>
    <dgm:cxn modelId="{D19E5F95-159F-49B3-B171-0FC717C4E2EB}" srcId="{BD86A835-ACBF-4CDC-B407-FF13010ACC79}" destId="{C732C446-1E4F-46DD-8E9F-2743BD471253}" srcOrd="1" destOrd="0" parTransId="{B6D88B7E-87B0-4486-A5C0-E1E6DBCC24E2}" sibTransId="{2F814ED3-D76B-4256-A989-31454B7690CC}"/>
    <dgm:cxn modelId="{F4341A0B-82E7-4830-A148-06D707839B0F}" srcId="{BD86A835-ACBF-4CDC-B407-FF13010ACC79}" destId="{B73C68AF-8AFC-4B74-8419-6629D460CCFB}" srcOrd="5" destOrd="0" parTransId="{D8632D29-27A2-4D6A-ACC3-1E1E95E30CEB}" sibTransId="{6C3A9383-5EB5-4C93-8109-E0ED87AB2688}"/>
    <dgm:cxn modelId="{29541960-CD29-48C5-97DC-AF455751B51B}" type="presOf" srcId="{50877A17-7285-49CE-A658-A451576575A1}" destId="{48E577F1-E77A-4919-BFD6-A386D0AA18CB}" srcOrd="0" destOrd="0" presId="urn:microsoft.com/office/officeart/2008/layout/HexagonCluster"/>
    <dgm:cxn modelId="{E76C1B8A-114E-4367-A764-727A96037B0F}" srcId="{BD86A835-ACBF-4CDC-B407-FF13010ACC79}" destId="{890D212E-7DF8-4B7C-BE48-DFE86F40A732}" srcOrd="3" destOrd="0" parTransId="{150C4F61-189C-4F5F-AD15-FCA715B6528A}" sibTransId="{5CD5F806-1AD6-4DE1-8E43-0B29895706EF}"/>
    <dgm:cxn modelId="{3AD9141C-1F94-47A3-8B93-9A461F9ACB62}" type="presParOf" srcId="{F284E756-79CF-47B4-8980-E07459962F67}" destId="{CC746937-A066-4913-A251-D2909466DAFD}" srcOrd="0" destOrd="0" presId="urn:microsoft.com/office/officeart/2008/layout/HexagonCluster"/>
    <dgm:cxn modelId="{83D02428-E801-478A-8B54-14E33F88B95A}" type="presParOf" srcId="{CC746937-A066-4913-A251-D2909466DAFD}" destId="{C08DCB8F-9EF2-4199-925E-5D1C593DE108}" srcOrd="0" destOrd="0" presId="urn:microsoft.com/office/officeart/2008/layout/HexagonCluster"/>
    <dgm:cxn modelId="{A6A213B0-AD81-473F-B4B2-77805150403E}" type="presParOf" srcId="{F284E756-79CF-47B4-8980-E07459962F67}" destId="{8001C889-28BC-4F59-904D-A20FD828C365}" srcOrd="1" destOrd="0" presId="urn:microsoft.com/office/officeart/2008/layout/HexagonCluster"/>
    <dgm:cxn modelId="{3F0782CD-50E7-4153-A71C-6403052C7EA2}" type="presParOf" srcId="{8001C889-28BC-4F59-904D-A20FD828C365}" destId="{865DA43C-9CA7-496A-B367-90F0807E257F}" srcOrd="0" destOrd="0" presId="urn:microsoft.com/office/officeart/2008/layout/HexagonCluster"/>
    <dgm:cxn modelId="{149A4602-22F7-4CFD-A9EB-A15828AB6130}" type="presParOf" srcId="{F284E756-79CF-47B4-8980-E07459962F67}" destId="{89C55D2B-80BD-4FDF-8B10-B772BD15A82D}" srcOrd="2" destOrd="0" presId="urn:microsoft.com/office/officeart/2008/layout/HexagonCluster"/>
    <dgm:cxn modelId="{92EBB928-272F-4F2E-B006-04D120954431}" type="presParOf" srcId="{89C55D2B-80BD-4FDF-8B10-B772BD15A82D}" destId="{48E577F1-E77A-4919-BFD6-A386D0AA18CB}" srcOrd="0" destOrd="0" presId="urn:microsoft.com/office/officeart/2008/layout/HexagonCluster"/>
    <dgm:cxn modelId="{B7BDA3E5-20ED-447C-8C13-BD5DB3522D3D}" type="presParOf" srcId="{F284E756-79CF-47B4-8980-E07459962F67}" destId="{732291C4-CF16-47A5-9EFE-3E5666AAA380}" srcOrd="3" destOrd="0" presId="urn:microsoft.com/office/officeart/2008/layout/HexagonCluster"/>
    <dgm:cxn modelId="{E741B8E2-F7A0-48F3-A496-1331696154C7}" type="presParOf" srcId="{732291C4-CF16-47A5-9EFE-3E5666AAA380}" destId="{22F0A81E-8990-40BD-B9D4-2E288E24D6FE}" srcOrd="0" destOrd="0" presId="urn:microsoft.com/office/officeart/2008/layout/HexagonCluster"/>
    <dgm:cxn modelId="{C0758661-8AF1-426F-AF1D-77BABEC6265E}" type="presParOf" srcId="{F284E756-79CF-47B4-8980-E07459962F67}" destId="{D92EEFFD-BEF2-4413-815C-E402A4B3E62C}" srcOrd="4" destOrd="0" presId="urn:microsoft.com/office/officeart/2008/layout/HexagonCluster"/>
    <dgm:cxn modelId="{27E5E332-3D59-4148-B102-F24E0ED51599}" type="presParOf" srcId="{D92EEFFD-BEF2-4413-815C-E402A4B3E62C}" destId="{A38E374F-DB6D-4AAF-A0AF-10A9940139DA}" srcOrd="0" destOrd="0" presId="urn:microsoft.com/office/officeart/2008/layout/HexagonCluster"/>
    <dgm:cxn modelId="{26603BDB-1AF9-4274-8580-DFB4B56D8092}" type="presParOf" srcId="{F284E756-79CF-47B4-8980-E07459962F67}" destId="{ED08C822-F9B7-481F-8466-3DE66C97A71E}" srcOrd="5" destOrd="0" presId="urn:microsoft.com/office/officeart/2008/layout/HexagonCluster"/>
    <dgm:cxn modelId="{47C502D1-33C0-4581-84C5-AB1DCBB04080}" type="presParOf" srcId="{ED08C822-F9B7-481F-8466-3DE66C97A71E}" destId="{80D687EC-6089-46AC-B94F-CEF047223F61}" srcOrd="0" destOrd="0" presId="urn:microsoft.com/office/officeart/2008/layout/HexagonCluster"/>
    <dgm:cxn modelId="{58D288A4-7E57-4580-8ACC-C5C5366040EC}" type="presParOf" srcId="{F284E756-79CF-47B4-8980-E07459962F67}" destId="{8D98E157-BD08-4C2C-8D30-83D9740684CB}" srcOrd="6" destOrd="0" presId="urn:microsoft.com/office/officeart/2008/layout/HexagonCluster"/>
    <dgm:cxn modelId="{E28789D4-07E4-4EC2-8474-0EE584C78609}" type="presParOf" srcId="{8D98E157-BD08-4C2C-8D30-83D9740684CB}" destId="{E3D85ABF-B6F2-4971-8204-15EAA34676EB}" srcOrd="0" destOrd="0" presId="urn:microsoft.com/office/officeart/2008/layout/HexagonCluster"/>
    <dgm:cxn modelId="{9AD62CCB-5A50-4754-8A53-AAB0A282850E}" type="presParOf" srcId="{F284E756-79CF-47B4-8980-E07459962F67}" destId="{505C8113-5F9F-4C70-B999-23AE2FD51BD0}" srcOrd="7" destOrd="0" presId="urn:microsoft.com/office/officeart/2008/layout/HexagonCluster"/>
    <dgm:cxn modelId="{B4003B1D-DB9D-424D-93A1-0BD2BB691F79}" type="presParOf" srcId="{505C8113-5F9F-4C70-B999-23AE2FD51BD0}" destId="{08CE2FC9-61CD-49D5-8E21-7861690FA779}" srcOrd="0" destOrd="0" presId="urn:microsoft.com/office/officeart/2008/layout/HexagonCluster"/>
    <dgm:cxn modelId="{435F674E-A07B-4D55-8351-03F70DD9F2B9}" type="presParOf" srcId="{F284E756-79CF-47B4-8980-E07459962F67}" destId="{BA00E74C-244B-4429-B4F0-AE25CC91784F}" srcOrd="8" destOrd="0" presId="urn:microsoft.com/office/officeart/2008/layout/HexagonCluster"/>
    <dgm:cxn modelId="{92F7ED06-EEB7-4A99-BD72-F1FA982EDDB3}" type="presParOf" srcId="{BA00E74C-244B-4429-B4F0-AE25CC91784F}" destId="{E14E9CFD-E03B-4F8C-A944-FF13DAAE15DB}" srcOrd="0" destOrd="0" presId="urn:microsoft.com/office/officeart/2008/layout/HexagonCluster"/>
    <dgm:cxn modelId="{5B0B269D-BCA3-4A52-866D-0D3AFE16017A}" type="presParOf" srcId="{F284E756-79CF-47B4-8980-E07459962F67}" destId="{B18A7D5A-C885-4D49-8E8C-5EF428F6EF74}" srcOrd="9" destOrd="0" presId="urn:microsoft.com/office/officeart/2008/layout/HexagonCluster"/>
    <dgm:cxn modelId="{B7F4CE5F-0BFE-444A-8FD9-DA819E8E3F38}" type="presParOf" srcId="{B18A7D5A-C885-4D49-8E8C-5EF428F6EF74}" destId="{99EC6521-86EF-43BE-BAA8-78A7554805A0}" srcOrd="0" destOrd="0" presId="urn:microsoft.com/office/officeart/2008/layout/HexagonCluster"/>
    <dgm:cxn modelId="{D923E171-1650-47B3-9699-5E6E07676D5B}" type="presParOf" srcId="{F284E756-79CF-47B4-8980-E07459962F67}" destId="{A20E9CA0-5279-47F8-B683-437BD4D16FFF}" srcOrd="10" destOrd="0" presId="urn:microsoft.com/office/officeart/2008/layout/HexagonCluster"/>
    <dgm:cxn modelId="{40FF3074-6BED-4568-BADE-C2A614D68531}" type="presParOf" srcId="{A20E9CA0-5279-47F8-B683-437BD4D16FFF}" destId="{BCDE1BC0-BB9B-40E1-8739-6551174637B3}" srcOrd="0" destOrd="0" presId="urn:microsoft.com/office/officeart/2008/layout/HexagonCluster"/>
    <dgm:cxn modelId="{627658A9-AB39-481A-914E-4A3C4A906869}" type="presParOf" srcId="{F284E756-79CF-47B4-8980-E07459962F67}" destId="{C093AFD0-4A11-4052-B2C3-59120670A1C7}" srcOrd="11" destOrd="0" presId="urn:microsoft.com/office/officeart/2008/layout/HexagonCluster"/>
    <dgm:cxn modelId="{3078E90A-74CC-4FC4-9A55-91E27DEE92C2}" type="presParOf" srcId="{C093AFD0-4A11-4052-B2C3-59120670A1C7}" destId="{031A1BBB-A1B3-4F26-BC90-5F86239DC666}" srcOrd="0" destOrd="0" presId="urn:microsoft.com/office/officeart/2008/layout/HexagonCluster"/>
    <dgm:cxn modelId="{3BAFC54C-69C0-4D29-A219-168EC3F91450}" type="presParOf" srcId="{F284E756-79CF-47B4-8980-E07459962F67}" destId="{41357B07-A63D-4BC9-A79C-70A511695DF2}" srcOrd="12" destOrd="0" presId="urn:microsoft.com/office/officeart/2008/layout/HexagonCluster"/>
    <dgm:cxn modelId="{6300FF80-D16B-41A4-A9E1-75C2F664ECEA}" type="presParOf" srcId="{41357B07-A63D-4BC9-A79C-70A511695DF2}" destId="{A96AD629-635D-4843-9372-A7ECA61522B1}" srcOrd="0" destOrd="0" presId="urn:microsoft.com/office/officeart/2008/layout/HexagonCluster"/>
    <dgm:cxn modelId="{8AC13F7E-B754-4F1F-A13E-88DC41259467}" type="presParOf" srcId="{F284E756-79CF-47B4-8980-E07459962F67}" destId="{2DCE01F8-512B-49F9-99F0-FC493F536E90}" srcOrd="13" destOrd="0" presId="urn:microsoft.com/office/officeart/2008/layout/HexagonCluster"/>
    <dgm:cxn modelId="{4EA6269A-E57A-48A5-B9F8-6C66F1D8BF14}" type="presParOf" srcId="{2DCE01F8-512B-49F9-99F0-FC493F536E90}" destId="{5219EAB4-2ADA-4E71-9785-634E15E87A0F}" srcOrd="0" destOrd="0" presId="urn:microsoft.com/office/officeart/2008/layout/HexagonCluster"/>
    <dgm:cxn modelId="{F5544522-9880-4353-BB65-424CE2978D0B}" type="presParOf" srcId="{F284E756-79CF-47B4-8980-E07459962F67}" destId="{70349C48-92F4-466B-987B-EEE421746AA1}" srcOrd="14" destOrd="0" presId="urn:microsoft.com/office/officeart/2008/layout/HexagonCluster"/>
    <dgm:cxn modelId="{7310258C-DDFC-4588-9CD3-CB27BCE51443}" type="presParOf" srcId="{70349C48-92F4-466B-987B-EEE421746AA1}" destId="{5DD4BACE-91D2-4DC9-BBF4-F03F37B1794C}" srcOrd="0" destOrd="0" presId="urn:microsoft.com/office/officeart/2008/layout/HexagonCluster"/>
    <dgm:cxn modelId="{AFCF4164-FF6F-4425-8F75-D29B81B032BA}" type="presParOf" srcId="{F284E756-79CF-47B4-8980-E07459962F67}" destId="{B83FE163-B5D9-4DF5-BF48-6D9ECA985391}" srcOrd="15" destOrd="0" presId="urn:microsoft.com/office/officeart/2008/layout/HexagonCluster"/>
    <dgm:cxn modelId="{6332E95B-E3B5-4446-9F18-3824C1F86092}" type="presParOf" srcId="{B83FE163-B5D9-4DF5-BF48-6D9ECA985391}" destId="{43712C3E-8185-4F62-94F4-913F236FFDB7}" srcOrd="0" destOrd="0" presId="urn:microsoft.com/office/officeart/2008/layout/HexagonCluster"/>
    <dgm:cxn modelId="{EB59A764-E122-4698-BB2D-6880C2103CF9}" type="presParOf" srcId="{F284E756-79CF-47B4-8980-E07459962F67}" destId="{247A4494-BE87-47AA-81E4-4576AF9F8719}" srcOrd="16" destOrd="0" presId="urn:microsoft.com/office/officeart/2008/layout/HexagonCluster"/>
    <dgm:cxn modelId="{952A186E-4BD1-427C-93A7-1F13802C8D22}" type="presParOf" srcId="{247A4494-BE87-47AA-81E4-4576AF9F8719}" destId="{3EDC4836-33B3-496C-803C-9F75EE2847AC}" srcOrd="0" destOrd="0" presId="urn:microsoft.com/office/officeart/2008/layout/HexagonCluster"/>
    <dgm:cxn modelId="{32E50377-1C18-4AE7-887F-BB39B76408C5}" type="presParOf" srcId="{F284E756-79CF-47B4-8980-E07459962F67}" destId="{24F4402F-48B8-4C12-AB3D-70A1C2DFDAC0}" srcOrd="17" destOrd="0" presId="urn:microsoft.com/office/officeart/2008/layout/HexagonCluster"/>
    <dgm:cxn modelId="{815738E3-28F2-4130-87CC-D47A7A6AFBEF}" type="presParOf" srcId="{24F4402F-48B8-4C12-AB3D-70A1C2DFDAC0}" destId="{7CD81E01-CD6F-4605-815F-0A89DA6E1705}" srcOrd="0" destOrd="0" presId="urn:microsoft.com/office/officeart/2008/layout/HexagonCluster"/>
    <dgm:cxn modelId="{EF7B07F3-C870-4A32-AE14-38AA1E5F62EF}" type="presParOf" srcId="{F284E756-79CF-47B4-8980-E07459962F67}" destId="{435D2836-8754-4206-BD7A-FFF5C41A457F}" srcOrd="18" destOrd="0" presId="urn:microsoft.com/office/officeart/2008/layout/HexagonCluster"/>
    <dgm:cxn modelId="{2D197DEF-FBA3-446B-A985-9E9438190AF3}" type="presParOf" srcId="{435D2836-8754-4206-BD7A-FFF5C41A457F}" destId="{72F27B10-7F49-4ED6-86BF-6C00349032B2}" srcOrd="0" destOrd="0" presId="urn:microsoft.com/office/officeart/2008/layout/HexagonCluster"/>
    <dgm:cxn modelId="{B0771279-9D2E-435C-81E7-836D28CB67AB}" type="presParOf" srcId="{F284E756-79CF-47B4-8980-E07459962F67}" destId="{E3DF3225-279A-4A2F-B4C0-47F10F1A3BC6}" srcOrd="19" destOrd="0" presId="urn:microsoft.com/office/officeart/2008/layout/HexagonCluster"/>
    <dgm:cxn modelId="{F1FB635D-D52F-4AEA-8E7F-E4A4CF72460A}" type="presParOf" srcId="{E3DF3225-279A-4A2F-B4C0-47F10F1A3BC6}" destId="{F80B889F-664D-4747-92A2-65BD4A4BDC90}" srcOrd="0" destOrd="0" presId="urn:microsoft.com/office/officeart/2008/layout/HexagonCluster"/>
    <dgm:cxn modelId="{7EEBC8BA-2C4D-488A-8A94-CAB68DC0AECC}" type="presParOf" srcId="{F284E756-79CF-47B4-8980-E07459962F67}" destId="{134E548C-142B-4996-B0CC-8A6AD352398D}" srcOrd="20" destOrd="0" presId="urn:microsoft.com/office/officeart/2008/layout/HexagonCluster"/>
    <dgm:cxn modelId="{E50658FB-241F-4F0C-A9EF-444EFDFA23EC}" type="presParOf" srcId="{134E548C-142B-4996-B0CC-8A6AD352398D}" destId="{4F0BD4EE-059F-4AF1-9022-EAAC4001E61E}" srcOrd="0" destOrd="0" presId="urn:microsoft.com/office/officeart/2008/layout/HexagonCluster"/>
    <dgm:cxn modelId="{C6E598CF-A8FB-43B5-BF4A-A1209AD59873}" type="presParOf" srcId="{F284E756-79CF-47B4-8980-E07459962F67}" destId="{D795E038-FD6D-4F64-8409-9E043229C0A0}" srcOrd="21" destOrd="0" presId="urn:microsoft.com/office/officeart/2008/layout/HexagonCluster"/>
    <dgm:cxn modelId="{EA7CA674-D03C-422C-8A95-2657ACBB9FC0}" type="presParOf" srcId="{D795E038-FD6D-4F64-8409-9E043229C0A0}" destId="{F724ABE6-7820-4101-B819-58751E2E31DB}" srcOrd="0" destOrd="0" presId="urn:microsoft.com/office/officeart/2008/layout/HexagonCluster"/>
    <dgm:cxn modelId="{D6640C1A-3317-4A1C-9074-B6EC63F8FDB5}" type="presParOf" srcId="{F284E756-79CF-47B4-8980-E07459962F67}" destId="{D767E963-7363-4F56-8553-EDA1E96E3CC8}" srcOrd="22" destOrd="0" presId="urn:microsoft.com/office/officeart/2008/layout/HexagonCluster"/>
    <dgm:cxn modelId="{70A604FF-4DE3-4A09-843F-AA8FAAC2C9DE}" type="presParOf" srcId="{D767E963-7363-4F56-8553-EDA1E96E3CC8}" destId="{6B847BC8-FD73-4844-8D05-28F63817ABAE}" srcOrd="0" destOrd="0" presId="urn:microsoft.com/office/officeart/2008/layout/HexagonCluster"/>
    <dgm:cxn modelId="{6542783C-6D3B-4FCE-86BF-BC3D3775426A}" type="presParOf" srcId="{F284E756-79CF-47B4-8980-E07459962F67}" destId="{058BACBE-3123-4FFB-B144-354D75F03D38}" srcOrd="23" destOrd="0" presId="urn:microsoft.com/office/officeart/2008/layout/HexagonCluster"/>
    <dgm:cxn modelId="{BE48A0B3-9039-4052-B102-30F8A7A642CF}" type="presParOf" srcId="{058BACBE-3123-4FFB-B144-354D75F03D38}" destId="{C2CBBADD-C884-4DF8-B823-EC1196413D8E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AFAB-F4D2-4F22-AF87-EFB2BB5E5096}">
      <dsp:nvSpPr>
        <dsp:cNvPr id="0" name=""/>
        <dsp:cNvSpPr/>
      </dsp:nvSpPr>
      <dsp:spPr>
        <a:xfrm>
          <a:off x="0" y="0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Щоб вчити дітей – постійно вчися сам</a:t>
          </a:r>
          <a:endParaRPr lang="ru-RU" sz="2000" b="1" i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25644" y="25644"/>
        <a:ext cx="4076983" cy="824250"/>
      </dsp:txXfrm>
    </dsp:sp>
    <dsp:sp modelId="{6BF61839-3409-49DC-ADDD-1F0F049D88F4}">
      <dsp:nvSpPr>
        <dsp:cNvPr id="0" name=""/>
        <dsp:cNvSpPr/>
      </dsp:nvSpPr>
      <dsp:spPr>
        <a:xfrm>
          <a:off x="396998" y="1009844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Цінність знань - у їхньому практичному застосуванні</a:t>
          </a:r>
          <a:endParaRPr lang="ru-RU" sz="20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422642" y="1035488"/>
        <a:ext cx="4121157" cy="824250"/>
      </dsp:txXfrm>
    </dsp:sp>
    <dsp:sp modelId="{20CDD6AA-016B-4558-B74D-FF05583A7CB9}">
      <dsp:nvSpPr>
        <dsp:cNvPr id="0" name=""/>
        <dsp:cNvSpPr/>
      </dsp:nvSpPr>
      <dsp:spPr>
        <a:xfrm>
          <a:off x="765302" y="1994280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 кожній дитині є щось хороше – знайди його</a:t>
          </a:r>
          <a:endParaRPr lang="ru-RU" sz="20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790946" y="2019924"/>
        <a:ext cx="4121157" cy="824250"/>
      </dsp:txXfrm>
    </dsp:sp>
    <dsp:sp modelId="{83194BE8-5157-483B-95F6-258A20A924DC}">
      <dsp:nvSpPr>
        <dsp:cNvPr id="0" name=""/>
        <dsp:cNvSpPr/>
      </dsp:nvSpPr>
      <dsp:spPr>
        <a:xfrm>
          <a:off x="1147952" y="2991421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Дитина повинна реально оцінювати себе – це запорука успіху</a:t>
          </a:r>
          <a:endParaRPr lang="ru-RU" sz="20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173596" y="3017065"/>
        <a:ext cx="4121157" cy="824250"/>
      </dsp:txXfrm>
    </dsp:sp>
    <dsp:sp modelId="{6D788596-C81D-464D-A7B5-879B645E411B}">
      <dsp:nvSpPr>
        <dsp:cNvPr id="0" name=""/>
        <dsp:cNvSpPr/>
      </dsp:nvSpPr>
      <dsp:spPr>
        <a:xfrm>
          <a:off x="1530604" y="3988561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Добрий гумор – помічник вчителя</a:t>
          </a:r>
          <a:endParaRPr lang="ru-RU" sz="2000" b="1" i="0" kern="1200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556248" y="4014205"/>
        <a:ext cx="4121157" cy="824250"/>
      </dsp:txXfrm>
    </dsp:sp>
    <dsp:sp modelId="{58E24CD9-05AD-4903-BF63-52250412EDF0}">
      <dsp:nvSpPr>
        <dsp:cNvPr id="0" name=""/>
        <dsp:cNvSpPr/>
      </dsp:nvSpPr>
      <dsp:spPr>
        <a:xfrm>
          <a:off x="4555096" y="639629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4683143" y="639629"/>
        <a:ext cx="313005" cy="428247"/>
      </dsp:txXfrm>
    </dsp:sp>
    <dsp:sp modelId="{EB8C2760-5D3E-4173-AA94-5204A4772AF2}">
      <dsp:nvSpPr>
        <dsp:cNvPr id="0" name=""/>
        <dsp:cNvSpPr/>
      </dsp:nvSpPr>
      <dsp:spPr>
        <a:xfrm>
          <a:off x="4937747" y="1636769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065794" y="1636769"/>
        <a:ext cx="313005" cy="428247"/>
      </dsp:txXfrm>
    </dsp:sp>
    <dsp:sp modelId="{C8C5BD72-A23E-4AC5-8E7A-2111A5D22BE0}">
      <dsp:nvSpPr>
        <dsp:cNvPr id="0" name=""/>
        <dsp:cNvSpPr/>
      </dsp:nvSpPr>
      <dsp:spPr>
        <a:xfrm>
          <a:off x="5320398" y="2619317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448445" y="2619317"/>
        <a:ext cx="313005" cy="428247"/>
      </dsp:txXfrm>
    </dsp:sp>
    <dsp:sp modelId="{F50425AD-6E9B-4E6E-BB7D-59271DF57B5D}">
      <dsp:nvSpPr>
        <dsp:cNvPr id="0" name=""/>
        <dsp:cNvSpPr/>
      </dsp:nvSpPr>
      <dsp:spPr>
        <a:xfrm>
          <a:off x="5703049" y="3626186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831096" y="3626186"/>
        <a:ext cx="313005" cy="428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4AEA3-5CD7-46B1-AD64-7C15A99D95AB}">
      <dsp:nvSpPr>
        <dsp:cNvPr id="0" name=""/>
        <dsp:cNvSpPr/>
      </dsp:nvSpPr>
      <dsp:spPr>
        <a:xfrm rot="10800000">
          <a:off x="1340211" y="2188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методичної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2188"/>
        <a:ext cx="4631264" cy="554974"/>
      </dsp:txXfrm>
    </dsp:sp>
    <dsp:sp modelId="{5D68B1F4-FCCF-4BD5-9EB9-583D1ED61932}">
      <dsp:nvSpPr>
        <dsp:cNvPr id="0" name=""/>
        <dsp:cNvSpPr/>
      </dsp:nvSpPr>
      <dsp:spPr>
        <a:xfrm>
          <a:off x="1062724" y="2188"/>
          <a:ext cx="554974" cy="55497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6FFEB-A32F-4182-AEC0-84721A01F20F}">
      <dsp:nvSpPr>
        <dsp:cNvPr id="0" name=""/>
        <dsp:cNvSpPr/>
      </dsp:nvSpPr>
      <dsp:spPr>
        <a:xfrm rot="10800000">
          <a:off x="1340211" y="722827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Ознайомлення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перспективним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досвідом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даного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722827"/>
        <a:ext cx="4631264" cy="554974"/>
      </dsp:txXfrm>
    </dsp:sp>
    <dsp:sp modelId="{62F5F966-DE2E-44CA-A417-386C9616863C}">
      <dsp:nvSpPr>
        <dsp:cNvPr id="0" name=""/>
        <dsp:cNvSpPr/>
      </dsp:nvSpPr>
      <dsp:spPr>
        <a:xfrm>
          <a:off x="1062724" y="722827"/>
          <a:ext cx="554974" cy="554974"/>
        </a:xfrm>
        <a:prstGeom prst="ellipse">
          <a:avLst/>
        </a:prstGeom>
        <a:solidFill>
          <a:schemeClr val="accent1"/>
        </a:solidFill>
        <a:ln w="25400" cap="rnd" cmpd="sng" algn="ctr">
          <a:solidFill>
            <a:schemeClr val="accent2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B23D276E-71E3-4C5A-B0AD-FCED54F71576}">
      <dsp:nvSpPr>
        <dsp:cNvPr id="0" name=""/>
        <dsp:cNvSpPr/>
      </dsp:nvSpPr>
      <dsp:spPr>
        <a:xfrm rot="10800000">
          <a:off x="1340211" y="1443466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Апробація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нових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 і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на уроках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1443466"/>
        <a:ext cx="4631264" cy="554974"/>
      </dsp:txXfrm>
    </dsp:sp>
    <dsp:sp modelId="{4144D8D7-AFE1-49C8-B5D5-368F9F45A727}">
      <dsp:nvSpPr>
        <dsp:cNvPr id="0" name=""/>
        <dsp:cNvSpPr/>
      </dsp:nvSpPr>
      <dsp:spPr>
        <a:xfrm>
          <a:off x="1062724" y="1443466"/>
          <a:ext cx="554974" cy="55497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3AA8A-783C-43E7-918F-1B256B6608B1}">
      <dsp:nvSpPr>
        <dsp:cNvPr id="0" name=""/>
        <dsp:cNvSpPr/>
      </dsp:nvSpPr>
      <dsp:spPr>
        <a:xfrm rot="10800000">
          <a:off x="1340211" y="2164106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Розробка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фрагментів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уроків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апробація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2164106"/>
        <a:ext cx="4631264" cy="554974"/>
      </dsp:txXfrm>
    </dsp:sp>
    <dsp:sp modelId="{B7B261F8-98B8-4DAB-89C5-CD363E9F2714}">
      <dsp:nvSpPr>
        <dsp:cNvPr id="0" name=""/>
        <dsp:cNvSpPr/>
      </dsp:nvSpPr>
      <dsp:spPr>
        <a:xfrm>
          <a:off x="1062724" y="2164106"/>
          <a:ext cx="554974" cy="55497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ADBD0-F4D9-4647-8B28-4CC75CD169C2}">
      <dsp:nvSpPr>
        <dsp:cNvPr id="0" name=""/>
        <dsp:cNvSpPr/>
      </dsp:nvSpPr>
      <dsp:spPr>
        <a:xfrm rot="10800000">
          <a:off x="1340211" y="2884745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Корегування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результативності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2884745"/>
        <a:ext cx="4631264" cy="554974"/>
      </dsp:txXfrm>
    </dsp:sp>
    <dsp:sp modelId="{4CED2E5A-FB54-43BC-9D62-ED73D86B79DD}">
      <dsp:nvSpPr>
        <dsp:cNvPr id="0" name=""/>
        <dsp:cNvSpPr/>
      </dsp:nvSpPr>
      <dsp:spPr>
        <a:xfrm>
          <a:off x="1062724" y="2884745"/>
          <a:ext cx="554974" cy="55497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BB003-3A66-436C-9658-F55F0B244387}">
      <dsp:nvSpPr>
        <dsp:cNvPr id="0" name=""/>
        <dsp:cNvSpPr/>
      </dsp:nvSpPr>
      <dsp:spPr>
        <a:xfrm rot="10800000">
          <a:off x="1340211" y="3605384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Моніторинг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результативності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інноваційних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методів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3605384"/>
        <a:ext cx="4631264" cy="554974"/>
      </dsp:txXfrm>
    </dsp:sp>
    <dsp:sp modelId="{82AB5BF1-5DB7-4957-94AA-0476AEE48E33}">
      <dsp:nvSpPr>
        <dsp:cNvPr id="0" name=""/>
        <dsp:cNvSpPr/>
      </dsp:nvSpPr>
      <dsp:spPr>
        <a:xfrm>
          <a:off x="1062724" y="3605384"/>
          <a:ext cx="554974" cy="55497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0C6BE-426E-4426-A945-FE2A6DF88454}">
      <dsp:nvSpPr>
        <dsp:cNvPr id="0" name=""/>
        <dsp:cNvSpPr/>
      </dsp:nvSpPr>
      <dsp:spPr>
        <a:xfrm rot="10800000">
          <a:off x="1340211" y="4326023"/>
          <a:ext cx="4770007" cy="55497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Узагальнення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презентація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власного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478954" y="4326023"/>
        <a:ext cx="4631264" cy="554974"/>
      </dsp:txXfrm>
    </dsp:sp>
    <dsp:sp modelId="{9CE40422-4269-4AB4-8A87-09B2BA8CA517}">
      <dsp:nvSpPr>
        <dsp:cNvPr id="0" name=""/>
        <dsp:cNvSpPr/>
      </dsp:nvSpPr>
      <dsp:spPr>
        <a:xfrm>
          <a:off x="1100823" y="4287924"/>
          <a:ext cx="554974" cy="55497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4B111-BC0D-4D46-8D03-FF3F7554F993}">
      <dsp:nvSpPr>
        <dsp:cNvPr id="0" name=""/>
        <dsp:cNvSpPr/>
      </dsp:nvSpPr>
      <dsp:spPr>
        <a:xfrm>
          <a:off x="1289339" y="5133552"/>
          <a:ext cx="1617614" cy="102718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B4DD7-6FD7-4A36-979C-9DBAE0756D0A}">
      <dsp:nvSpPr>
        <dsp:cNvPr id="0" name=""/>
        <dsp:cNvSpPr/>
      </dsp:nvSpPr>
      <dsp:spPr>
        <a:xfrm>
          <a:off x="1469073" y="5304300"/>
          <a:ext cx="1617614" cy="1027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Інтерактивні технології</a:t>
          </a:r>
          <a:endParaRPr lang="ru-RU" sz="1600" kern="1200"/>
        </a:p>
      </dsp:txBody>
      <dsp:txXfrm>
        <a:off x="1499158" y="5334385"/>
        <a:ext cx="1557444" cy="967014"/>
      </dsp:txXfrm>
    </dsp:sp>
    <dsp:sp modelId="{9F0C3546-01C9-4BCA-AAAB-B9C8B75ECA0A}">
      <dsp:nvSpPr>
        <dsp:cNvPr id="0" name=""/>
        <dsp:cNvSpPr/>
      </dsp:nvSpPr>
      <dsp:spPr>
        <a:xfrm>
          <a:off x="5725212" y="914277"/>
          <a:ext cx="1617614" cy="102718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3FF2-028A-40CB-AFC3-2984E3A4CAD6}">
      <dsp:nvSpPr>
        <dsp:cNvPr id="0" name=""/>
        <dsp:cNvSpPr/>
      </dsp:nvSpPr>
      <dsp:spPr>
        <a:xfrm>
          <a:off x="5904947" y="1085025"/>
          <a:ext cx="1617614" cy="1027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Технологія проектного навчання</a:t>
          </a:r>
          <a:endParaRPr lang="ru-RU" sz="1600" kern="1200"/>
        </a:p>
      </dsp:txBody>
      <dsp:txXfrm>
        <a:off x="5935032" y="1115110"/>
        <a:ext cx="1557444" cy="967014"/>
      </dsp:txXfrm>
    </dsp:sp>
    <dsp:sp modelId="{FBAE9CCC-CE66-4CE2-BF59-CB02E561134D}">
      <dsp:nvSpPr>
        <dsp:cNvPr id="0" name=""/>
        <dsp:cNvSpPr/>
      </dsp:nvSpPr>
      <dsp:spPr>
        <a:xfrm>
          <a:off x="5599915" y="2906934"/>
          <a:ext cx="1617614" cy="98494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7FB5-29CF-4111-8A53-6A483995B409}">
      <dsp:nvSpPr>
        <dsp:cNvPr id="0" name=""/>
        <dsp:cNvSpPr/>
      </dsp:nvSpPr>
      <dsp:spPr>
        <a:xfrm>
          <a:off x="5779650" y="3077682"/>
          <a:ext cx="1617614" cy="984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Інформаційно-</a:t>
          </a:r>
          <a:r>
            <a:rPr lang="uk-UA" sz="1600" kern="1200" dirty="0" err="1" smtClean="0"/>
            <a:t>комп</a:t>
          </a:r>
          <a:r>
            <a:rPr lang="en-US" sz="1600" kern="1200" dirty="0" smtClean="0"/>
            <a:t>’</a:t>
          </a:r>
          <a:r>
            <a:rPr lang="uk-UA" sz="1600" kern="1200" dirty="0" smtClean="0"/>
            <a:t>ютерні технології</a:t>
          </a:r>
          <a:endParaRPr lang="ru-RU" sz="1600" kern="1200" dirty="0"/>
        </a:p>
      </dsp:txBody>
      <dsp:txXfrm>
        <a:off x="5808498" y="3106530"/>
        <a:ext cx="1559918" cy="927251"/>
      </dsp:txXfrm>
    </dsp:sp>
    <dsp:sp modelId="{EE1CAE14-F4FC-4EBA-BE59-53CF82C3408A}">
      <dsp:nvSpPr>
        <dsp:cNvPr id="0" name=""/>
        <dsp:cNvSpPr/>
      </dsp:nvSpPr>
      <dsp:spPr>
        <a:xfrm>
          <a:off x="6083440" y="4624880"/>
          <a:ext cx="1617614" cy="103505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3D899-613F-4A07-B535-43E817AA8671}">
      <dsp:nvSpPr>
        <dsp:cNvPr id="0" name=""/>
        <dsp:cNvSpPr/>
      </dsp:nvSpPr>
      <dsp:spPr>
        <a:xfrm>
          <a:off x="6263175" y="4795628"/>
          <a:ext cx="1617614" cy="1035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Технологія розвитку критичного мислення</a:t>
          </a:r>
          <a:endParaRPr lang="ru-RU" sz="1600" kern="1200" dirty="0"/>
        </a:p>
      </dsp:txBody>
      <dsp:txXfrm>
        <a:off x="6293491" y="4825944"/>
        <a:ext cx="1556982" cy="974421"/>
      </dsp:txXfrm>
    </dsp:sp>
    <dsp:sp modelId="{3AF6E39F-FEC3-4D9B-9626-CBE38ECE6771}">
      <dsp:nvSpPr>
        <dsp:cNvPr id="0" name=""/>
        <dsp:cNvSpPr/>
      </dsp:nvSpPr>
      <dsp:spPr>
        <a:xfrm>
          <a:off x="3626999" y="5146341"/>
          <a:ext cx="1617614" cy="102718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4E7D9-38DD-4E4E-8574-9051C70D55A8}">
      <dsp:nvSpPr>
        <dsp:cNvPr id="0" name=""/>
        <dsp:cNvSpPr/>
      </dsp:nvSpPr>
      <dsp:spPr>
        <a:xfrm>
          <a:off x="3806734" y="5317089"/>
          <a:ext cx="1617614" cy="1027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Ігрові технології навчання</a:t>
          </a:r>
          <a:endParaRPr lang="ru-RU" sz="1600" kern="1200" dirty="0"/>
        </a:p>
      </dsp:txBody>
      <dsp:txXfrm>
        <a:off x="3836819" y="5347174"/>
        <a:ext cx="1557444" cy="967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C411-DE0B-463B-8CD4-FAE2CFFCA9E7}">
      <dsp:nvSpPr>
        <dsp:cNvPr id="0" name=""/>
        <dsp:cNvSpPr/>
      </dsp:nvSpPr>
      <dsp:spPr>
        <a:xfrm>
          <a:off x="1576800" y="1717321"/>
          <a:ext cx="2224986" cy="2171026"/>
        </a:xfrm>
        <a:prstGeom prst="ellipse">
          <a:avLst/>
        </a:prstGeom>
        <a:solidFill>
          <a:srgbClr val="F0FEA8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Форми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застосування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інформаційно- комп</a:t>
          </a:r>
          <a:r>
            <a:rPr kumimoji="0" lang="en-US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’</a:t>
          </a:r>
          <a:r>
            <a:rPr kumimoji="0" lang="uk-UA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ютерних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rPr>
            <a:t> технологій</a:t>
          </a:r>
          <a:endParaRPr kumimoji="0" lang="ru-RU" altLang="ru-RU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cs typeface="Arial" panose="020B0604020202020204" pitchFamily="34" charset="0"/>
          </a:endParaRPr>
        </a:p>
      </dsp:txBody>
      <dsp:txXfrm>
        <a:off x="1902642" y="2035260"/>
        <a:ext cx="1573302" cy="1535148"/>
      </dsp:txXfrm>
    </dsp:sp>
    <dsp:sp modelId="{E957E1BF-2865-40CA-BF72-81561C0E1620}">
      <dsp:nvSpPr>
        <dsp:cNvPr id="0" name=""/>
        <dsp:cNvSpPr/>
      </dsp:nvSpPr>
      <dsp:spPr>
        <a:xfrm rot="16200000">
          <a:off x="2613255" y="1615471"/>
          <a:ext cx="152075" cy="51624"/>
        </a:xfrm>
        <a:custGeom>
          <a:avLst/>
          <a:gdLst/>
          <a:ahLst/>
          <a:cxnLst/>
          <a:rect l="0" t="0" r="0" b="0"/>
          <a:pathLst>
            <a:path>
              <a:moveTo>
                <a:pt x="0" y="25812"/>
              </a:moveTo>
              <a:lnTo>
                <a:pt x="152075" y="258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5491" y="1637482"/>
        <a:ext cx="7603" cy="7603"/>
      </dsp:txXfrm>
    </dsp:sp>
    <dsp:sp modelId="{30835D3E-0774-42B5-B4A9-2427A87AB5BE}">
      <dsp:nvSpPr>
        <dsp:cNvPr id="0" name=""/>
        <dsp:cNvSpPr/>
      </dsp:nvSpPr>
      <dsp:spPr>
        <a:xfrm>
          <a:off x="1917992" y="22644"/>
          <a:ext cx="1542601" cy="1542601"/>
        </a:xfrm>
        <a:prstGeom prst="ellipse">
          <a:avLst/>
        </a:prstGeom>
        <a:solidFill>
          <a:srgbClr val="C4FCFC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Презентації</a:t>
          </a:r>
          <a:endParaRPr kumimoji="0" lang="ru-RU" altLang="ru-RU" sz="13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901" y="248553"/>
        <a:ext cx="1090783" cy="1090783"/>
      </dsp:txXfrm>
    </dsp:sp>
    <dsp:sp modelId="{EC389BA1-3F97-4CEB-A827-FEFD0419B2C5}">
      <dsp:nvSpPr>
        <dsp:cNvPr id="0" name=""/>
        <dsp:cNvSpPr/>
      </dsp:nvSpPr>
      <dsp:spPr>
        <a:xfrm rot="19799604">
          <a:off x="3635347" y="2181886"/>
          <a:ext cx="168955" cy="51624"/>
        </a:xfrm>
        <a:custGeom>
          <a:avLst/>
          <a:gdLst/>
          <a:ahLst/>
          <a:cxnLst/>
          <a:rect l="0" t="0" r="0" b="0"/>
          <a:pathLst>
            <a:path>
              <a:moveTo>
                <a:pt x="0" y="25812"/>
              </a:moveTo>
              <a:lnTo>
                <a:pt x="168955" y="258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15601" y="2203475"/>
        <a:ext cx="8447" cy="8447"/>
      </dsp:txXfrm>
    </dsp:sp>
    <dsp:sp modelId="{3A06665A-1D7E-4007-AEB6-3F0C9038BE70}">
      <dsp:nvSpPr>
        <dsp:cNvPr id="0" name=""/>
        <dsp:cNvSpPr/>
      </dsp:nvSpPr>
      <dsp:spPr>
        <a:xfrm>
          <a:off x="3689601" y="1008423"/>
          <a:ext cx="1542601" cy="1542601"/>
        </a:xfrm>
        <a:prstGeom prst="ellipse">
          <a:avLst/>
        </a:prstGeom>
        <a:solidFill>
          <a:srgbClr val="C4FCFC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Дослідження</a:t>
          </a:r>
          <a:endParaRPr kumimoji="0" lang="ru-RU" altLang="ru-RU" sz="13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5510" y="1234332"/>
        <a:ext cx="1090783" cy="1090783"/>
      </dsp:txXfrm>
    </dsp:sp>
    <dsp:sp modelId="{1BE8AFDC-5442-425C-B3C1-6445872BEF0C}">
      <dsp:nvSpPr>
        <dsp:cNvPr id="0" name=""/>
        <dsp:cNvSpPr/>
      </dsp:nvSpPr>
      <dsp:spPr>
        <a:xfrm rot="1800000">
          <a:off x="3637892" y="3362809"/>
          <a:ext cx="132028" cy="51624"/>
        </a:xfrm>
        <a:custGeom>
          <a:avLst/>
          <a:gdLst/>
          <a:ahLst/>
          <a:cxnLst/>
          <a:rect l="0" t="0" r="0" b="0"/>
          <a:pathLst>
            <a:path>
              <a:moveTo>
                <a:pt x="0" y="25812"/>
              </a:moveTo>
              <a:lnTo>
                <a:pt x="132028" y="258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00606" y="3385321"/>
        <a:ext cx="6601" cy="6601"/>
      </dsp:txXfrm>
    </dsp:sp>
    <dsp:sp modelId="{8C8DEC9B-93E9-4E29-AA36-F37D74FBF63D}">
      <dsp:nvSpPr>
        <dsp:cNvPr id="0" name=""/>
        <dsp:cNvSpPr/>
      </dsp:nvSpPr>
      <dsp:spPr>
        <a:xfrm>
          <a:off x="3657742" y="3035979"/>
          <a:ext cx="1542601" cy="1542601"/>
        </a:xfrm>
        <a:prstGeom prst="ellipse">
          <a:avLst/>
        </a:prstGeom>
        <a:solidFill>
          <a:srgbClr val="C4FCFC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Інтернет-олімпіади</a:t>
          </a:r>
          <a:endParaRPr kumimoji="0" lang="ru-RU" sz="13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3651" y="3261888"/>
        <a:ext cx="1090783" cy="1090783"/>
      </dsp:txXfrm>
    </dsp:sp>
    <dsp:sp modelId="{653E4959-23E7-4356-A03B-EA97207A3C2C}">
      <dsp:nvSpPr>
        <dsp:cNvPr id="0" name=""/>
        <dsp:cNvSpPr/>
      </dsp:nvSpPr>
      <dsp:spPr>
        <a:xfrm rot="5400000">
          <a:off x="2613255" y="3938573"/>
          <a:ext cx="152075" cy="51624"/>
        </a:xfrm>
        <a:custGeom>
          <a:avLst/>
          <a:gdLst/>
          <a:ahLst/>
          <a:cxnLst/>
          <a:rect l="0" t="0" r="0" b="0"/>
          <a:pathLst>
            <a:path>
              <a:moveTo>
                <a:pt x="0" y="25812"/>
              </a:moveTo>
              <a:lnTo>
                <a:pt x="152075" y="258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85491" y="3960584"/>
        <a:ext cx="7603" cy="7603"/>
      </dsp:txXfrm>
    </dsp:sp>
    <dsp:sp modelId="{D6131E9B-031C-4D41-970F-A401DC01E45C}">
      <dsp:nvSpPr>
        <dsp:cNvPr id="0" name=""/>
        <dsp:cNvSpPr/>
      </dsp:nvSpPr>
      <dsp:spPr>
        <a:xfrm>
          <a:off x="1917992" y="4040423"/>
          <a:ext cx="1542601" cy="1542601"/>
        </a:xfrm>
        <a:prstGeom prst="ellipse">
          <a:avLst/>
        </a:prstGeom>
        <a:solidFill>
          <a:srgbClr val="C4FCFC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Віртуальні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екскурсії, досліди</a:t>
          </a:r>
          <a:endParaRPr kumimoji="0" lang="ru-RU" altLang="ru-RU" sz="13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901" y="4266332"/>
        <a:ext cx="1090783" cy="1090783"/>
      </dsp:txXfrm>
    </dsp:sp>
    <dsp:sp modelId="{E5924C88-D666-4E08-B6D5-16E622F267DE}">
      <dsp:nvSpPr>
        <dsp:cNvPr id="0" name=""/>
        <dsp:cNvSpPr/>
      </dsp:nvSpPr>
      <dsp:spPr>
        <a:xfrm rot="9000000">
          <a:off x="1608665" y="3362809"/>
          <a:ext cx="132028" cy="51624"/>
        </a:xfrm>
        <a:custGeom>
          <a:avLst/>
          <a:gdLst/>
          <a:ahLst/>
          <a:cxnLst/>
          <a:rect l="0" t="0" r="0" b="0"/>
          <a:pathLst>
            <a:path>
              <a:moveTo>
                <a:pt x="0" y="25812"/>
              </a:moveTo>
              <a:lnTo>
                <a:pt x="132028" y="258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671379" y="3385321"/>
        <a:ext cx="6601" cy="6601"/>
      </dsp:txXfrm>
    </dsp:sp>
    <dsp:sp modelId="{5DA9BA38-3581-42F4-8465-828E84D6A649}">
      <dsp:nvSpPr>
        <dsp:cNvPr id="0" name=""/>
        <dsp:cNvSpPr/>
      </dsp:nvSpPr>
      <dsp:spPr>
        <a:xfrm>
          <a:off x="178243" y="3035979"/>
          <a:ext cx="1542601" cy="1542601"/>
        </a:xfrm>
        <a:prstGeom prst="ellipse">
          <a:avLst/>
        </a:prstGeom>
        <a:solidFill>
          <a:srgbClr val="C4FCFC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Тестування</a:t>
          </a:r>
          <a:endParaRPr kumimoji="0" lang="ru-RU" altLang="ru-RU" sz="13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152" y="3261888"/>
        <a:ext cx="1090783" cy="1090783"/>
      </dsp:txXfrm>
    </dsp:sp>
    <dsp:sp modelId="{2CC4C21B-6E54-4DE7-B169-138E001FA675}">
      <dsp:nvSpPr>
        <dsp:cNvPr id="0" name=""/>
        <dsp:cNvSpPr/>
      </dsp:nvSpPr>
      <dsp:spPr>
        <a:xfrm rot="12600000">
          <a:off x="1608665" y="2191235"/>
          <a:ext cx="132028" cy="51624"/>
        </a:xfrm>
        <a:custGeom>
          <a:avLst/>
          <a:gdLst/>
          <a:ahLst/>
          <a:cxnLst/>
          <a:rect l="0" t="0" r="0" b="0"/>
          <a:pathLst>
            <a:path>
              <a:moveTo>
                <a:pt x="0" y="25812"/>
              </a:moveTo>
              <a:lnTo>
                <a:pt x="132028" y="258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671379" y="2213747"/>
        <a:ext cx="6601" cy="6601"/>
      </dsp:txXfrm>
    </dsp:sp>
    <dsp:sp modelId="{8E952587-F589-407D-B24F-4814DB396D72}">
      <dsp:nvSpPr>
        <dsp:cNvPr id="0" name=""/>
        <dsp:cNvSpPr/>
      </dsp:nvSpPr>
      <dsp:spPr>
        <a:xfrm>
          <a:off x="178243" y="1027089"/>
          <a:ext cx="1542601" cy="1542601"/>
        </a:xfrm>
        <a:prstGeom prst="ellipse">
          <a:avLst/>
        </a:prstGeom>
        <a:solidFill>
          <a:srgbClr val="C4FCFC"/>
        </a:solid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Проектна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діяльність</a:t>
          </a:r>
          <a:endParaRPr kumimoji="0" lang="ru-RU" altLang="ru-RU" sz="13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152" y="1252998"/>
        <a:ext cx="1090783" cy="1090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32EC0-5D49-4417-87DD-8EF7C89E4A02}">
      <dsp:nvSpPr>
        <dsp:cNvPr id="0" name=""/>
        <dsp:cNvSpPr/>
      </dsp:nvSpPr>
      <dsp:spPr>
        <a:xfrm rot="10800000">
          <a:off x="517955" y="468091"/>
          <a:ext cx="3760742" cy="1711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2225" cap="rnd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978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Кажу собі:</a:t>
          </a:r>
          <a:b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Я – класний керівник!</a:t>
          </a:r>
          <a:b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І намагаюсь бути справді класним.</a:t>
          </a:r>
          <a:b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І зустрічаю учнів я своїх,</a:t>
          </a:r>
          <a:b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uk-UA" sz="1400" b="1" i="0" kern="1200" baseline="0" dirty="0" smtClean="0">
              <a:solidFill>
                <a:schemeClr val="tx1"/>
              </a:solidFill>
              <a:latin typeface="Bookman Old Style" panose="02050604050505020204" pitchFamily="18" charset="0"/>
            </a:rPr>
            <a:t>Щоб кожен день їх видався прекрасним! </a:t>
          </a:r>
          <a:endParaRPr lang="ru-RU" sz="1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10800000">
        <a:off x="945881" y="468091"/>
        <a:ext cx="3332816" cy="1711706"/>
      </dsp:txXfrm>
    </dsp:sp>
    <dsp:sp modelId="{6B41ED6D-8F2A-4F43-AC41-4EE65DA097A2}">
      <dsp:nvSpPr>
        <dsp:cNvPr id="0" name=""/>
        <dsp:cNvSpPr/>
      </dsp:nvSpPr>
      <dsp:spPr>
        <a:xfrm>
          <a:off x="257448" y="740374"/>
          <a:ext cx="1208894" cy="1189173"/>
        </a:xfrm>
        <a:prstGeom prst="ellipse">
          <a:avLst/>
        </a:prstGeom>
        <a:solidFill>
          <a:srgbClr val="F0FEA8"/>
        </a:solidFill>
        <a:ln w="19050" cap="rnd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DCB8F-9EF2-4199-925E-5D1C593DE108}">
      <dsp:nvSpPr>
        <dsp:cNvPr id="0" name=""/>
        <dsp:cNvSpPr/>
      </dsp:nvSpPr>
      <dsp:spPr>
        <a:xfrm>
          <a:off x="1335664" y="2577535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Сприяти та заохочувати  дітей до участі у шкільних конкурсах, олімпіадах</a:t>
          </a:r>
          <a:endParaRPr lang="ru-RU" sz="1000" kern="1200" dirty="0"/>
        </a:p>
      </dsp:txBody>
      <dsp:txXfrm>
        <a:off x="1576070" y="2783968"/>
        <a:ext cx="1071290" cy="919900"/>
      </dsp:txXfrm>
    </dsp:sp>
    <dsp:sp modelId="{865DA43C-9CA7-496A-B367-90F0807E257F}">
      <dsp:nvSpPr>
        <dsp:cNvPr id="0" name=""/>
        <dsp:cNvSpPr/>
      </dsp:nvSpPr>
      <dsp:spPr>
        <a:xfrm>
          <a:off x="1372697" y="317354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577F1-E77A-4919-BFD6-A386D0AA18CB}">
      <dsp:nvSpPr>
        <dsp:cNvPr id="0" name=""/>
        <dsp:cNvSpPr/>
      </dsp:nvSpPr>
      <dsp:spPr>
        <a:xfrm>
          <a:off x="0" y="1840780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0A81E-8990-40BD-B9D4-2E288E24D6FE}">
      <dsp:nvSpPr>
        <dsp:cNvPr id="0" name=""/>
        <dsp:cNvSpPr/>
      </dsp:nvSpPr>
      <dsp:spPr>
        <a:xfrm>
          <a:off x="1063264" y="299676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E374F-DB6D-4AAF-A0AF-10A9940139DA}">
      <dsp:nvSpPr>
        <dsp:cNvPr id="0" name=""/>
        <dsp:cNvSpPr/>
      </dsp:nvSpPr>
      <dsp:spPr>
        <a:xfrm>
          <a:off x="2671328" y="1836918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Надсилати методичні розробки, уроки, виховні заходи до періодичних видань</a:t>
          </a:r>
          <a:endParaRPr lang="ru-RU" sz="1000" kern="1200" dirty="0"/>
        </a:p>
      </dsp:txBody>
      <dsp:txXfrm>
        <a:off x="2911734" y="2043351"/>
        <a:ext cx="1071290" cy="919900"/>
      </dsp:txXfrm>
    </dsp:sp>
    <dsp:sp modelId="{80D687EC-6089-46AC-B94F-CEF047223F61}">
      <dsp:nvSpPr>
        <dsp:cNvPr id="0" name=""/>
        <dsp:cNvSpPr/>
      </dsp:nvSpPr>
      <dsp:spPr>
        <a:xfrm>
          <a:off x="3739530" y="2989465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85ABF-B6F2-4971-8204-15EAA34676EB}">
      <dsp:nvSpPr>
        <dsp:cNvPr id="0" name=""/>
        <dsp:cNvSpPr/>
      </dsp:nvSpPr>
      <dsp:spPr>
        <a:xfrm>
          <a:off x="4036621" y="2518957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E2FC9-61CD-49D5-8E21-7861690FA779}">
      <dsp:nvSpPr>
        <dsp:cNvPr id="0" name=""/>
        <dsp:cNvSpPr/>
      </dsp:nvSpPr>
      <dsp:spPr>
        <a:xfrm>
          <a:off x="4044025" y="3167968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E9CFD-E03B-4F8C-A944-FF13DAAE15DB}">
      <dsp:nvSpPr>
        <dsp:cNvPr id="0" name=""/>
        <dsp:cNvSpPr/>
      </dsp:nvSpPr>
      <dsp:spPr>
        <a:xfrm>
          <a:off x="1335664" y="1104454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smtClean="0"/>
            <a:t>З метою підвищення педагогічної майстерності займатися самоосвітою</a:t>
          </a:r>
          <a:endParaRPr lang="ru-RU" sz="1000" kern="1200"/>
        </a:p>
      </dsp:txBody>
      <dsp:txXfrm>
        <a:off x="1576070" y="1310887"/>
        <a:ext cx="1071290" cy="919900"/>
      </dsp:txXfrm>
    </dsp:sp>
    <dsp:sp modelId="{99EC6521-86EF-43BE-BAA8-78A7554805A0}">
      <dsp:nvSpPr>
        <dsp:cNvPr id="0" name=""/>
        <dsp:cNvSpPr/>
      </dsp:nvSpPr>
      <dsp:spPr>
        <a:xfrm>
          <a:off x="2398928" y="112977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E1BC0-BB9B-40E1-8739-6551174637B3}">
      <dsp:nvSpPr>
        <dsp:cNvPr id="0" name=""/>
        <dsp:cNvSpPr/>
      </dsp:nvSpPr>
      <dsp:spPr>
        <a:xfrm>
          <a:off x="2671328" y="363408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A1BBB-A1B3-4F26-BC90-5F86239DC666}">
      <dsp:nvSpPr>
        <dsp:cNvPr id="0" name=""/>
        <dsp:cNvSpPr/>
      </dsp:nvSpPr>
      <dsp:spPr>
        <a:xfrm>
          <a:off x="2714945" y="953842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AD629-635D-4843-9372-A7ECA61522B1}">
      <dsp:nvSpPr>
        <dsp:cNvPr id="0" name=""/>
        <dsp:cNvSpPr/>
      </dsp:nvSpPr>
      <dsp:spPr>
        <a:xfrm>
          <a:off x="4036621" y="1092201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Поповнювати матеріали уроків, шкільних та позашкільних заходів</a:t>
          </a:r>
          <a:endParaRPr lang="ru-RU" sz="1000" kern="1200" dirty="0"/>
        </a:p>
      </dsp:txBody>
      <dsp:txXfrm>
        <a:off x="4277027" y="1298634"/>
        <a:ext cx="1071290" cy="919900"/>
      </dsp:txXfrm>
    </dsp:sp>
    <dsp:sp modelId="{5219EAB4-2ADA-4E71-9785-634E15E87A0F}">
      <dsp:nvSpPr>
        <dsp:cNvPr id="0" name=""/>
        <dsp:cNvSpPr/>
      </dsp:nvSpPr>
      <dsp:spPr>
        <a:xfrm>
          <a:off x="5349240" y="1691884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4BACE-91D2-4DC9-BBF4-F03F37B1794C}">
      <dsp:nvSpPr>
        <dsp:cNvPr id="0" name=""/>
        <dsp:cNvSpPr/>
      </dsp:nvSpPr>
      <dsp:spPr>
        <a:xfrm>
          <a:off x="5352542" y="1842492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12C3E-8185-4F62-94F4-913F236FFDB7}">
      <dsp:nvSpPr>
        <dsp:cNvPr id="0" name=""/>
        <dsp:cNvSpPr/>
      </dsp:nvSpPr>
      <dsp:spPr>
        <a:xfrm rot="11401534" flipH="1" flipV="1">
          <a:off x="812800" y="609599"/>
          <a:ext cx="345213" cy="495082"/>
        </a:xfrm>
        <a:prstGeom prst="hexagon">
          <a:avLst>
            <a:gd name="adj" fmla="val 25000"/>
            <a:gd name="vf" fmla="val 115470"/>
          </a:avLst>
        </a:prstGeom>
        <a:pattFill prst="pct5">
          <a:fgClr>
            <a:schemeClr val="accent1"/>
          </a:fgClr>
          <a:bgClr>
            <a:schemeClr val="bg1"/>
          </a:bgClr>
        </a:patt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C4836-33B3-496C-803C-9F75EE2847AC}">
      <dsp:nvSpPr>
        <dsp:cNvPr id="0" name=""/>
        <dsp:cNvSpPr/>
      </dsp:nvSpPr>
      <dsp:spPr>
        <a:xfrm>
          <a:off x="5341833" y="377568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Приймати участь в професійних конкурсах</a:t>
          </a:r>
          <a:endParaRPr lang="ru-RU" sz="1000" kern="1200" dirty="0"/>
        </a:p>
      </dsp:txBody>
      <dsp:txXfrm>
        <a:off x="5582239" y="584001"/>
        <a:ext cx="1071290" cy="919900"/>
      </dsp:txXfrm>
    </dsp:sp>
    <dsp:sp modelId="{7CD81E01-CD6F-4605-815F-0A89DA6E1705}">
      <dsp:nvSpPr>
        <dsp:cNvPr id="0" name=""/>
        <dsp:cNvSpPr/>
      </dsp:nvSpPr>
      <dsp:spPr>
        <a:xfrm>
          <a:off x="6684904" y="97486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27B10-7F49-4ED6-86BF-6C00349032B2}">
      <dsp:nvSpPr>
        <dsp:cNvPr id="0" name=""/>
        <dsp:cNvSpPr/>
      </dsp:nvSpPr>
      <dsp:spPr>
        <a:xfrm>
          <a:off x="6677497" y="1121188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B889F-664D-4747-92A2-65BD4A4BDC90}">
      <dsp:nvSpPr>
        <dsp:cNvPr id="0" name=""/>
        <dsp:cNvSpPr/>
      </dsp:nvSpPr>
      <dsp:spPr>
        <a:xfrm>
          <a:off x="6986930" y="1150796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BD4EE-059F-4AF1-9022-EAAC4001E61E}">
      <dsp:nvSpPr>
        <dsp:cNvPr id="0" name=""/>
        <dsp:cNvSpPr/>
      </dsp:nvSpPr>
      <dsp:spPr>
        <a:xfrm>
          <a:off x="6677497" y="2592124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Підвищувати свій професійний рівень і не зупинятися на досягнутому </a:t>
          </a:r>
          <a:endParaRPr lang="ru-RU" sz="1000" kern="1200" dirty="0"/>
        </a:p>
      </dsp:txBody>
      <dsp:txXfrm>
        <a:off x="6917903" y="2798557"/>
        <a:ext cx="1071290" cy="919900"/>
      </dsp:txXfrm>
    </dsp:sp>
    <dsp:sp modelId="{F724ABE6-7820-4101-B819-58751E2E31DB}">
      <dsp:nvSpPr>
        <dsp:cNvPr id="0" name=""/>
        <dsp:cNvSpPr/>
      </dsp:nvSpPr>
      <dsp:spPr>
        <a:xfrm>
          <a:off x="6985284" y="375926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47BC8-FD73-4844-8D05-28F63817ABAE}">
      <dsp:nvSpPr>
        <dsp:cNvPr id="0" name=""/>
        <dsp:cNvSpPr/>
      </dsp:nvSpPr>
      <dsp:spPr>
        <a:xfrm>
          <a:off x="5341833" y="3321584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BBADD-C884-4DF8-B823-EC1196413D8E}">
      <dsp:nvSpPr>
        <dsp:cNvPr id="0" name=""/>
        <dsp:cNvSpPr/>
      </dsp:nvSpPr>
      <dsp:spPr>
        <a:xfrm>
          <a:off x="6697248" y="3906440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408B-3985-4A56-8E06-4CAA8F5577E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876C-128E-4CAC-9EFE-D4A6599F9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6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876C-128E-4CAC-9EFE-D4A6599F9D5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67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379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05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810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7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391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69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994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47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4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174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21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99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926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872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532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52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2117-F232-457C-8A1A-00E51D93EF56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452DD2-A7ED-4C4A-85E3-5024B74C4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4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 l="14283" t="20430" r="27565" b="24493"/>
          <a:stretch>
            <a:fillRect/>
          </a:stretch>
        </p:blipFill>
        <p:spPr bwMode="auto">
          <a:xfrm>
            <a:off x="318764" y="249139"/>
            <a:ext cx="2450562" cy="287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6542" y="1111021"/>
            <a:ext cx="8590257" cy="5324535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ПОРТФОЛІО</a:t>
            </a:r>
            <a:endParaRPr lang="uk-UA" sz="4000" b="1" i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/>
            <a:r>
              <a:rPr lang="uk-UA" sz="28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          </a:t>
            </a:r>
            <a:r>
              <a:rPr lang="uk-UA" sz="36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вчителя початкових                     </a:t>
            </a:r>
          </a:p>
          <a:p>
            <a:pPr algn="ctr"/>
            <a:r>
              <a:rPr lang="uk-UA" sz="36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      класів </a:t>
            </a:r>
          </a:p>
          <a:p>
            <a:pPr algn="ctr"/>
            <a:r>
              <a:rPr lang="uk-UA" sz="32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endParaRPr lang="uk-UA" sz="3200" b="1" i="1" dirty="0">
              <a:ln w="11430"/>
              <a:solidFill>
                <a:srgbClr val="339933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/>
            <a:r>
              <a:rPr lang="uk-UA" sz="32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uk-UA" sz="3200" b="1" i="1" dirty="0" err="1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Воскресенської</a:t>
            </a:r>
            <a:r>
              <a:rPr lang="uk-UA" sz="32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ЗОШ І- ІІІ ступенів</a:t>
            </a:r>
          </a:p>
          <a:p>
            <a:pPr algn="ctr"/>
            <a:r>
              <a:rPr lang="uk-UA" sz="32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      </a:t>
            </a:r>
          </a:p>
          <a:p>
            <a:pPr algn="ctr"/>
            <a:r>
              <a:rPr lang="uk-UA" sz="3200" b="1" i="1" dirty="0" err="1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Трофимчук</a:t>
            </a:r>
            <a:r>
              <a:rPr lang="uk-UA" sz="32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Віри Степанівни</a:t>
            </a:r>
            <a:endParaRPr lang="uk-UA" sz="3200" b="1" i="1" dirty="0">
              <a:ln w="11430"/>
              <a:solidFill>
                <a:srgbClr val="339933"/>
              </a:solidFill>
              <a:latin typeface="Bookman Old Style" pitchFamily="18" charset="0"/>
              <a:ea typeface="+mj-ea"/>
              <a:cs typeface="+mj-cs"/>
            </a:endParaRPr>
          </a:p>
          <a:p>
            <a:pPr algn="ctr"/>
            <a:r>
              <a:rPr lang="uk-UA" sz="4000" b="1" i="1" dirty="0" smtClean="0">
                <a:ln w="11430"/>
                <a:solidFill>
                  <a:srgbClr val="339933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algn="ctr"/>
            <a:r>
              <a:rPr lang="uk-UA" sz="40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394495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33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7" y="914399"/>
            <a:ext cx="4401485" cy="3876805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92973606"/>
              </p:ext>
            </p:extLst>
          </p:nvPr>
        </p:nvGraphicFramePr>
        <p:xfrm>
          <a:off x="-466724" y="0"/>
          <a:ext cx="9712324" cy="741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31167" y="2226197"/>
            <a:ext cx="2701023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Інноваційні </a:t>
            </a:r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технології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430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http://narodnaosvita.kiev.ua/wp-content/uploads/file/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081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 txBox="1">
            <a:spLocks noChangeArrowheads="1"/>
          </p:cNvSpPr>
          <p:nvPr/>
        </p:nvSpPr>
        <p:spPr>
          <a:xfrm>
            <a:off x="162938" y="155643"/>
            <a:ext cx="8818123" cy="603115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Класифікація інтерактивних методів навчання</a:t>
            </a:r>
            <a:endParaRPr lang="ru-RU" sz="2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89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4BCD5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145915"/>
            <a:ext cx="7353300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Девіз </a:t>
            </a:r>
          </a:p>
          <a:p>
            <a:pPr algn="ctr"/>
            <a:r>
              <a:rPr lang="uk-UA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інтерактивного навчання: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2091447" y="1327826"/>
            <a:ext cx="4038600" cy="4978400"/>
          </a:xfrm>
          <a:prstGeom prst="rect">
            <a:avLst/>
          </a:prstGeom>
          <a:pattFill prst="pct5">
            <a:fgClr>
              <a:srgbClr val="4BCD51"/>
            </a:fgClr>
            <a:bgClr>
              <a:schemeClr val="bg1"/>
            </a:bgClr>
          </a:pattFill>
          <a:ln w="25400">
            <a:solidFill>
              <a:srgbClr val="339933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3200" b="1" dirty="0" smtClean="0">
              <a:solidFill>
                <a:srgbClr val="0043C8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Monotype Corsiva" panose="03010101010201010101" pitchFamily="66" charset="0"/>
              </a:rPr>
              <a:t>Те,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що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я чую, я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забуваю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Monotype Corsiva" panose="03010101010201010101" pitchFamily="66" charset="0"/>
              </a:rPr>
              <a:t>Те,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що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я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бачу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й чую, я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трохи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пам’ятаю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Monotype Corsiva" panose="03010101010201010101" pitchFamily="66" charset="0"/>
              </a:rPr>
              <a:t>Те,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що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я чую,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бачу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й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обговорюю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– я починаю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розуміти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Monotype Corsiva" panose="03010101010201010101" pitchFamily="66" charset="0"/>
              </a:rPr>
              <a:t>Коли я чую,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бачу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,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обговорюю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й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роблю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– я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набуваю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знань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і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навичок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Monotype Corsiva" panose="03010101010201010101" pitchFamily="66" charset="0"/>
              </a:rPr>
              <a:t>Коли я передаю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знання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іншим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, я стаю </a:t>
            </a:r>
            <a:r>
              <a:rPr lang="ru-RU" altLang="ru-RU" sz="2400" b="1" dirty="0" err="1" smtClean="0">
                <a:latin typeface="Monotype Corsiva" panose="03010101010201010101" pitchFamily="66" charset="0"/>
              </a:rPr>
              <a:t>майстром</a:t>
            </a:r>
            <a:r>
              <a:rPr lang="ru-RU" altLang="ru-RU" sz="2400" b="1" dirty="0" smtClean="0">
                <a:latin typeface="Monotype Corsiva" panose="03010101010201010101" pitchFamily="66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ru-RU" altLang="ru-RU" sz="2400" dirty="0" smtClean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2050">
            <a:off x="6628667" y="1628397"/>
            <a:ext cx="1127154" cy="1340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4" y="4399387"/>
            <a:ext cx="940691" cy="2034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946" y="4072280"/>
            <a:ext cx="1526505" cy="2361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4818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19" y="4352003"/>
            <a:ext cx="1268611" cy="2092444"/>
          </a:xfrm>
          <a:prstGeom prst="rect">
            <a:avLst/>
          </a:prstGeom>
        </p:spPr>
      </p:pic>
      <p:pic>
        <p:nvPicPr>
          <p:cNvPr id="1030" name="Picture 6" descr="https://3.bp.blogspot.com/-UG9Iabw-1aU/XKcAeOL_W8I/AAAAAAAABzU/s7ngWqE-NyEcp1-vyWMXd6Hpe_DmPD7vgCLcBGAs/s640/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3" y="1495728"/>
            <a:ext cx="4898827" cy="2824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&quot;інтерактивне навчання модель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76" y="4344480"/>
            <a:ext cx="2989328" cy="208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9"/>
          <p:cNvSpPr txBox="1">
            <a:spLocks noChangeArrowheads="1"/>
          </p:cNvSpPr>
          <p:nvPr/>
        </p:nvSpPr>
        <p:spPr>
          <a:xfrm>
            <a:off x="4253948" y="3520747"/>
            <a:ext cx="4717774" cy="542839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Модель інтерактивного навчання</a:t>
            </a:r>
            <a:endParaRPr lang="ru-RU" sz="16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AutoShape 9"/>
          <p:cNvSpPr txBox="1">
            <a:spLocks noChangeArrowheads="1"/>
          </p:cNvSpPr>
          <p:nvPr/>
        </p:nvSpPr>
        <p:spPr>
          <a:xfrm>
            <a:off x="347402" y="378467"/>
            <a:ext cx="6278685" cy="854451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Результативність засвоєння матеріалу </a:t>
            </a:r>
          </a:p>
          <a:p>
            <a:pPr algn="ctr">
              <a:defRPr/>
            </a:pPr>
            <a:r>
              <a:rPr lang="uk-UA" sz="2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(порівняння методів навчання)</a:t>
            </a:r>
            <a:endParaRPr lang="ru-RU" sz="18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3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990923262"/>
              </p:ext>
            </p:extLst>
          </p:nvPr>
        </p:nvGraphicFramePr>
        <p:xfrm>
          <a:off x="1082089" y="1000538"/>
          <a:ext cx="5378587" cy="560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0B9E5"/>
              </a:clrFrom>
              <a:clrTo>
                <a:srgbClr val="90B9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0676" y="5025403"/>
            <a:ext cx="2371207" cy="15808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Picture 9" descr="Картинки по запросу анімації до презентації знання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0676" y="1000537"/>
            <a:ext cx="2070716" cy="1570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510" y="1000538"/>
            <a:ext cx="1702663" cy="1009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AutoShape 9"/>
          <p:cNvSpPr txBox="1">
            <a:spLocks noChangeArrowheads="1"/>
          </p:cNvSpPr>
          <p:nvPr/>
        </p:nvSpPr>
        <p:spPr>
          <a:xfrm>
            <a:off x="162938" y="155643"/>
            <a:ext cx="8818123" cy="603115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Інформаційно-</a:t>
            </a:r>
            <a:r>
              <a:rPr lang="uk-UA" sz="2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комп</a:t>
            </a:r>
            <a:r>
              <a:rPr lang="en-US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’</a:t>
            </a:r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ютерні технології навчання</a:t>
            </a:r>
            <a:endParaRPr lang="ru-RU" sz="2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47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927651"/>
            <a:ext cx="8215745" cy="5635487"/>
            <a:chOff x="152400" y="304800"/>
            <a:chExt cx="8760258" cy="6324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3643745" y="2971800"/>
              <a:ext cx="2133600" cy="1219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339933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Типи </a:t>
              </a:r>
            </a:p>
            <a:p>
              <a:pPr algn="ctr"/>
              <a:r>
                <a:rPr lang="uk-UA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навчальних </a:t>
              </a:r>
            </a:p>
            <a:p>
              <a:pPr algn="ctr"/>
              <a:r>
                <a:rPr lang="uk-UA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проектів</a:t>
              </a:r>
              <a:endParaRPr lang="ru-RU" b="1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2438400" y="2057400"/>
              <a:ext cx="1524000" cy="1219200"/>
            </a:xfrm>
            <a:prstGeom prst="ellipse">
              <a:avLst/>
            </a:prstGeom>
            <a:solidFill>
              <a:srgbClr val="FFFF66"/>
            </a:solidFill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за </a:t>
              </a:r>
            </a:p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основною</a:t>
              </a:r>
            </a:p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діяльністю</a:t>
              </a:r>
              <a:r>
                <a:rPr lang="ru-RU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648200" y="1676400"/>
              <a:ext cx="1752600" cy="990600"/>
            </a:xfrm>
            <a:prstGeom prst="ellipse">
              <a:avLst/>
            </a:prstGeom>
            <a:solidFill>
              <a:srgbClr val="FFFF66"/>
            </a:solidFill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600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за </a:t>
              </a:r>
            </a:p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предметною </a:t>
              </a:r>
            </a:p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галуззю</a:t>
              </a:r>
              <a:endParaRPr lang="ru-RU" sz="1400" b="1" i="1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992090" y="3179763"/>
              <a:ext cx="1828800" cy="914400"/>
            </a:xfrm>
            <a:prstGeom prst="ellipse">
              <a:avLst/>
            </a:prstGeom>
            <a:solidFill>
              <a:srgbClr val="FFFF66"/>
            </a:solidFill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6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за характером </a:t>
              </a:r>
            </a:p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контакту</a:t>
              </a:r>
              <a:endParaRPr lang="ru-RU" sz="1400" b="1" i="1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076700" y="4426599"/>
              <a:ext cx="1828800" cy="914400"/>
            </a:xfrm>
            <a:prstGeom prst="ellipse">
              <a:avLst/>
            </a:prstGeom>
            <a:solidFill>
              <a:srgbClr val="FFFF66"/>
            </a:solidFill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600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uk-UA" sz="16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за</a:t>
              </a:r>
            </a:p>
            <a:p>
              <a:pPr algn="ctr"/>
              <a:r>
                <a:rPr lang="uk-UA" sz="16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тривалістю</a:t>
              </a:r>
              <a:endParaRPr lang="ru-RU" sz="1600" b="1" i="1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905000" y="3810000"/>
              <a:ext cx="1752600" cy="914400"/>
            </a:xfrm>
            <a:prstGeom prst="ellipse">
              <a:avLst/>
            </a:prstGeom>
            <a:solidFill>
              <a:srgbClr val="FFFF66"/>
            </a:solidFill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600" b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за кількістю </a:t>
              </a:r>
            </a:p>
            <a:p>
              <a:pPr algn="ctr"/>
              <a:r>
                <a:rPr lang="uk-UA" sz="1400" b="1" i="1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учасників</a:t>
              </a:r>
              <a:endParaRPr lang="ru-RU" sz="1400" b="1" i="1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93072" y="3273136"/>
              <a:ext cx="1752600" cy="5334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дослідження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457200" y="2514600"/>
              <a:ext cx="17526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6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пошуковий</a:t>
              </a:r>
              <a:endParaRPr lang="ru-RU" sz="16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533400" y="1970810"/>
              <a:ext cx="1752600" cy="5334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творчий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685800" y="1371600"/>
              <a:ext cx="12954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рольовий</a:t>
              </a:r>
              <a:r>
                <a:rPr lang="ru-RU" sz="16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1143000" y="838200"/>
              <a:ext cx="16002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прикладний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209800" y="381000"/>
              <a:ext cx="17526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інформаційний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76600" y="1143000"/>
              <a:ext cx="16002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ознайомлення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648200" y="304800"/>
              <a:ext cx="13716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 err="1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монопроект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5715000" y="838200"/>
              <a:ext cx="1828800" cy="6858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міжпредметний</a:t>
              </a:r>
              <a:endParaRPr lang="ru-RU" sz="14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6858000" y="1447800"/>
              <a:ext cx="18288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 err="1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позапредметний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6830290" y="2509927"/>
              <a:ext cx="20574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серед учнів класу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6539345" y="4331349"/>
              <a:ext cx="2373313" cy="820737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серед учнів школи, </a:t>
              </a:r>
            </a:p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міста, країни, світу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5905500" y="5244997"/>
              <a:ext cx="1981200" cy="6858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середньостроковий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4800600" y="6019800"/>
              <a:ext cx="1828800" cy="6096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довгостроковий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3200400" y="5562600"/>
              <a:ext cx="1905000" cy="6858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короткостроковий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1219200" y="5562600"/>
              <a:ext cx="1524000" cy="5334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груповий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228600" y="4876800"/>
              <a:ext cx="1981200" cy="6858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індивідуальний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152400" y="4114800"/>
              <a:ext cx="1524000" cy="457200"/>
            </a:xfrm>
            <a:prstGeom prst="ellips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140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rPr>
                <a:t>парний</a:t>
              </a:r>
              <a:endParaRPr lang="ru-RU" sz="140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3740726" y="3082636"/>
              <a:ext cx="185801" cy="117764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998027" y="2667000"/>
              <a:ext cx="228600" cy="3048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5753100" y="3581400"/>
              <a:ext cx="304800" cy="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4710545" y="4204998"/>
              <a:ext cx="128155" cy="252702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>
              <a:off x="3496917" y="3810000"/>
              <a:ext cx="228600" cy="1524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>
              <a:off x="2209800" y="3082636"/>
              <a:ext cx="381000" cy="4191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>
              <a:off x="2209800" y="2819400"/>
              <a:ext cx="228600" cy="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2590800" y="2438400"/>
              <a:ext cx="0" cy="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 flipV="1">
              <a:off x="2247900" y="2348347"/>
              <a:ext cx="266700" cy="1524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590800" y="2438400"/>
              <a:ext cx="0" cy="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flipH="1" flipV="1">
              <a:off x="1905000" y="1832263"/>
              <a:ext cx="762000" cy="391391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 flipH="1" flipV="1">
              <a:off x="2400298" y="1371600"/>
              <a:ext cx="419101" cy="7239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086100" y="838200"/>
              <a:ext cx="0" cy="12192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3505200" y="1676400"/>
              <a:ext cx="152400" cy="3810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H="1" flipV="1">
              <a:off x="5257800" y="914400"/>
              <a:ext cx="76200" cy="7620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V="1">
              <a:off x="5891074" y="1465192"/>
              <a:ext cx="228600" cy="2286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V="1">
              <a:off x="6400800" y="1866900"/>
              <a:ext cx="609600" cy="1905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 flipV="1">
              <a:off x="7010400" y="3048000"/>
              <a:ext cx="152400" cy="1524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7135091" y="4114800"/>
              <a:ext cx="152400" cy="2286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5791200" y="5105400"/>
              <a:ext cx="381000" cy="2286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5334000" y="5334000"/>
              <a:ext cx="152400" cy="6858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flipH="1">
              <a:off x="4267200" y="5257800"/>
              <a:ext cx="228600" cy="3048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flipH="1">
              <a:off x="2438400" y="4724400"/>
              <a:ext cx="152400" cy="9144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H="1">
              <a:off x="1981200" y="4648200"/>
              <a:ext cx="304800" cy="3810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H="1">
              <a:off x="1676400" y="4267200"/>
              <a:ext cx="228600" cy="76200"/>
            </a:xfrm>
            <a:prstGeom prst="line">
              <a:avLst/>
            </a:prstGeom>
            <a:grpFill/>
            <a:ln w="19050"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 sz="160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5" name="AutoShape 9"/>
          <p:cNvSpPr txBox="1">
            <a:spLocks noChangeArrowheads="1"/>
          </p:cNvSpPr>
          <p:nvPr/>
        </p:nvSpPr>
        <p:spPr>
          <a:xfrm>
            <a:off x="310719" y="221730"/>
            <a:ext cx="6524923" cy="595138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Т</a:t>
            </a:r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ехнологія проектного навчання</a:t>
            </a:r>
            <a:endParaRPr lang="ru-RU" sz="2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89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40670" y="1347594"/>
            <a:ext cx="4038600" cy="5135562"/>
          </a:xfrm>
          <a:prstGeom prst="rect">
            <a:avLst/>
          </a:prstGeom>
          <a:ln w="28575">
            <a:solidFill>
              <a:srgbClr val="339933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360363">
              <a:buFont typeface="Wingdings" panose="05000000000000000000" pitchFamily="2" charset="2"/>
              <a:buChar char="v"/>
              <a:tabLst>
                <a:tab pos="360363" algn="l"/>
              </a:tabLst>
            </a:pPr>
            <a:r>
              <a:rPr lang="uk-UA" sz="2000" b="1" i="1" dirty="0">
                <a:latin typeface="Bookman Old Style" panose="02050604050505020204" pitchFamily="18" charset="0"/>
              </a:rPr>
              <a:t>Третій зайвий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Впіймай помилку і склади слово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Bookman Old Style" panose="02050604050505020204" pitchFamily="18" charset="0"/>
              </a:rPr>
              <a:t>Впізнай </a:t>
            </a:r>
            <a:r>
              <a:rPr lang="uk-UA" sz="2000" b="1" i="1" dirty="0">
                <a:latin typeface="Bookman Old Style" panose="02050604050505020204" pitchFamily="18" charset="0"/>
              </a:rPr>
              <a:t>мене</a:t>
            </a:r>
            <a:r>
              <a:rPr lang="en-US" sz="2000" b="1" i="1" dirty="0">
                <a:latin typeface="Bookman Old Style" panose="02050604050505020204" pitchFamily="18" charset="0"/>
              </a:rPr>
              <a:t> </a:t>
            </a: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Дешифрування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Розшифруй слово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Дидактичні картки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Bookman Old Style" panose="02050604050505020204" pitchFamily="18" charset="0"/>
              </a:rPr>
              <a:t>Морський </a:t>
            </a:r>
            <a:r>
              <a:rPr lang="uk-UA" sz="2000" b="1" i="1" dirty="0">
                <a:latin typeface="Bookman Old Style" panose="02050604050505020204" pitchFamily="18" charset="0"/>
              </a:rPr>
              <a:t>бій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>
                <a:latin typeface="Bookman Old Style" panose="02050604050505020204" pitchFamily="18" charset="0"/>
              </a:rPr>
              <a:t>Знайди пару  </a:t>
            </a: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Bookman Old Style" panose="02050604050505020204" pitchFamily="18" charset="0"/>
              </a:rPr>
              <a:t>«Так чи ні?»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b="1" i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endParaRPr lang="uk-UA" altLang="ru-RU" b="1" i="1" dirty="0" smtClean="0">
              <a:latin typeface="Bookman Old Style" panose="02050604050505020204" pitchFamily="18" charset="0"/>
            </a:endParaRPr>
          </a:p>
        </p:txBody>
      </p:sp>
      <p:sp>
        <p:nvSpPr>
          <p:cNvPr id="6" name="AutoShape 9"/>
          <p:cNvSpPr txBox="1">
            <a:spLocks noChangeArrowheads="1"/>
          </p:cNvSpPr>
          <p:nvPr/>
        </p:nvSpPr>
        <p:spPr>
          <a:xfrm>
            <a:off x="162939" y="314671"/>
            <a:ext cx="6834210" cy="533470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Ігрові технології навчання</a:t>
            </a:r>
            <a:endParaRPr lang="ru-RU" sz="2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53863" y="1334585"/>
            <a:ext cx="3757228" cy="2580790"/>
            <a:chOff x="284595" y="2027584"/>
            <a:chExt cx="3757228" cy="258079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4595" y="2027584"/>
              <a:ext cx="3757228" cy="258079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52987" y="2991269"/>
              <a:ext cx="23212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840804" y="4028662"/>
            <a:ext cx="3757228" cy="2580790"/>
            <a:chOff x="284595" y="2027584"/>
            <a:chExt cx="3757228" cy="25807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4595" y="2027584"/>
              <a:ext cx="3757228" cy="258079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52987" y="2991269"/>
              <a:ext cx="23212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73" y="5315512"/>
            <a:ext cx="1757493" cy="1392643"/>
          </a:xfrm>
          <a:prstGeom prst="rect">
            <a:avLst/>
          </a:prstGeom>
        </p:spPr>
      </p:pic>
      <p:pic>
        <p:nvPicPr>
          <p:cNvPr id="11" name="Рисунок 10" descr="Ігрові технології в логопедичній роботі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1443" y="1293223"/>
            <a:ext cx="3694728" cy="265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резентация по украинскому языку на тему&quot;Ігрові технології навчання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445" y="4023360"/>
            <a:ext cx="3709851" cy="25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074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 txBox="1">
            <a:spLocks noChangeArrowheads="1"/>
          </p:cNvSpPr>
          <p:nvPr/>
        </p:nvSpPr>
        <p:spPr>
          <a:xfrm>
            <a:off x="162938" y="314670"/>
            <a:ext cx="8702765" cy="599729"/>
          </a:xfrm>
          <a:prstGeom prst="roundRect">
            <a:avLst>
              <a:gd name="adj" fmla="val 24207"/>
            </a:avLst>
          </a:prstGeom>
          <a:pattFill prst="pct5">
            <a:fgClr>
              <a:srgbClr val="0070C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Технологія розвитку критичного мислення</a:t>
            </a:r>
            <a:endParaRPr lang="ru-RU" sz="2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на уроках української мови в 7 класі Методи та прийоми розвитку критичного мислення. Красовська Ю. 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" t="2487" r="1502" b="58908"/>
          <a:stretch/>
        </p:blipFill>
        <p:spPr bwMode="auto">
          <a:xfrm>
            <a:off x="4452729" y="5325231"/>
            <a:ext cx="4412973" cy="132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41512" y="3483952"/>
            <a:ext cx="6705600" cy="586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uk-UA" altLang="ru-RU" sz="2400" b="1" i="1" dirty="0" smtClean="0">
                <a:solidFill>
                  <a:srgbClr val="006600"/>
                </a:solidFill>
              </a:rPr>
              <a:t>Методи та прийоми розвитку критичного мислення:</a:t>
            </a:r>
            <a:endParaRPr lang="uk-UA" altLang="ru-RU" sz="3600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altLang="ru-RU" sz="2400" dirty="0" smtClean="0"/>
              <a:t>Кошик ідей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altLang="ru-RU" sz="2400" dirty="0" smtClean="0"/>
              <a:t>Асоціативний кущ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altLang="ru-RU" sz="2400" dirty="0" smtClean="0"/>
              <a:t>Фішбоун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altLang="ru-RU" sz="2400" dirty="0" smtClean="0"/>
              <a:t>Кубик Блума</a:t>
            </a:r>
            <a:endParaRPr lang="ru-RU" alt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7565" y="1083295"/>
            <a:ext cx="7805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Що ж </a:t>
            </a:r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таке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критичне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sz="2400" b="1" i="1" dirty="0" err="1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мислення</a:t>
            </a:r>
            <a:r>
              <a:rPr lang="ru-RU" sz="2400" b="1" i="1" dirty="0">
                <a:solidFill>
                  <a:srgbClr val="339933"/>
                </a:solidFill>
                <a:latin typeface="Bookman Old Style" panose="02050604050505020204" pitchFamily="18" charset="0"/>
                <a:ea typeface="Batang"/>
              </a:rPr>
              <a:t>? </a:t>
            </a:r>
            <a:endParaRPr lang="ru-RU" sz="2400" b="1" i="1" dirty="0" smtClean="0">
              <a:solidFill>
                <a:srgbClr val="339933"/>
              </a:solidFill>
              <a:latin typeface="Bookman Old Style" panose="02050604050505020204" pitchFamily="18" charset="0"/>
              <a:ea typeface="Batang"/>
            </a:endParaRPr>
          </a:p>
          <a:p>
            <a:r>
              <a:rPr lang="ru-RU" b="1" i="1" dirty="0" smtClean="0">
                <a:latin typeface="Bookman Old Style" panose="02050604050505020204" pitchFamily="18" charset="0"/>
                <a:ea typeface="Batang"/>
              </a:rPr>
              <a:t>      </a:t>
            </a:r>
            <a:r>
              <a:rPr lang="ru-RU" b="1" i="1" dirty="0" err="1" smtClean="0">
                <a:latin typeface="Bookman Old Style" panose="02050604050505020204" pitchFamily="18" charset="0"/>
                <a:ea typeface="Batang"/>
              </a:rPr>
              <a:t>Це</a:t>
            </a:r>
            <a:r>
              <a:rPr lang="ru-RU" b="1" i="1" dirty="0" smtClean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процес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аналізу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синтезування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й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обґрунтовування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оцінки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  <a:ea typeface="Batang"/>
              </a:rPr>
              <a:t>достовірності</a:t>
            </a:r>
            <a:r>
              <a:rPr lang="ru-RU" b="1" i="1" dirty="0" smtClean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інформації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;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властивість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сприймати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ситуацію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глобально,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знаходити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причини і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альтернативи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; здатність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генерувати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чи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змінювати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свою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позицію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на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основі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фактів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й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аргументів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,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коректно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застосовувати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отримані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результати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smtClean="0">
                <a:latin typeface="Bookman Old Style" panose="02050604050505020204" pitchFamily="18" charset="0"/>
                <a:ea typeface="Batang"/>
              </a:rPr>
              <a:t>і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приймати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>
                <a:latin typeface="Bookman Old Style" panose="02050604050505020204" pitchFamily="18" charset="0"/>
                <a:ea typeface="Batang"/>
              </a:rPr>
              <a:t>зважені</a:t>
            </a:r>
            <a:r>
              <a:rPr lang="ru-RU" b="1" i="1" dirty="0">
                <a:latin typeface="Bookman Old Style" panose="02050604050505020204" pitchFamily="18" charset="0"/>
                <a:ea typeface="Batang"/>
              </a:rPr>
              <a:t> </a:t>
            </a:r>
            <a:r>
              <a:rPr lang="ru-RU" b="1" i="1" dirty="0" err="1" smtClean="0">
                <a:latin typeface="Bookman Old Style" panose="02050604050505020204" pitchFamily="18" charset="0"/>
                <a:ea typeface="Batang"/>
              </a:rPr>
              <a:t>рішення</a:t>
            </a:r>
            <a:r>
              <a:rPr lang="ru-RU" b="1" i="1" dirty="0" smtClean="0">
                <a:latin typeface="Bookman Old Style" panose="02050604050505020204" pitchFamily="18" charset="0"/>
                <a:ea typeface="Batang"/>
              </a:rPr>
              <a:t>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332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939" y="186000"/>
            <a:ext cx="359548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«Кубик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Блума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endParaRPr lang="ru-RU" b="1" dirty="0" smtClean="0">
              <a:solidFill>
                <a:srgbClr val="333333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один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популярних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практичних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прийомів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розвиває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критичне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мислення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2100" y="5111972"/>
            <a:ext cx="492767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блоки:</a:t>
            </a:r>
            <a:endParaRPr lang="ru-RU" sz="1400" b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 – 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тема, проблема;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верхні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причини;</a:t>
            </a:r>
            <a:endParaRPr lang="ru-RU" sz="1400" b="1" dirty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нижні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333333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хвіст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333333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фішбоун картинк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9" t="10056" r="4165" b="9764"/>
          <a:stretch/>
        </p:blipFill>
        <p:spPr bwMode="auto">
          <a:xfrm>
            <a:off x="6636500" y="3478780"/>
            <a:ext cx="2282213" cy="1473469"/>
          </a:xfrm>
          <a:prstGeom prst="rect">
            <a:avLst/>
          </a:prstGeom>
          <a:noFill/>
          <a:ln w="3492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0376" y="3841917"/>
            <a:ext cx="347131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Fishbone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Риб’яча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кістка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«Скелет </a:t>
            </a:r>
            <a:r>
              <a:rPr lang="ru-RU" b="1" dirty="0" err="1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риби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»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97324" y="340179"/>
            <a:ext cx="3757228" cy="2580790"/>
            <a:chOff x="284595" y="2027584"/>
            <a:chExt cx="3757228" cy="258079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4595" y="2027584"/>
              <a:ext cx="3757228" cy="258079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52987" y="2991269"/>
              <a:ext cx="23212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0028" y="1846286"/>
            <a:ext cx="2962188" cy="2071808"/>
            <a:chOff x="284595" y="2027584"/>
            <a:chExt cx="3757228" cy="258079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4595" y="2027584"/>
              <a:ext cx="3757228" cy="258079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52987" y="2991269"/>
              <a:ext cx="23212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668" y="4465983"/>
            <a:ext cx="2879548" cy="2096276"/>
            <a:chOff x="284595" y="2027584"/>
            <a:chExt cx="3757228" cy="25807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4595" y="2027584"/>
              <a:ext cx="3757228" cy="258079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52987" y="2991269"/>
              <a:ext cx="23212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0" name="Рисунок 19" descr="Идеи на тему «Плакаты» (9) | школьные идеи, начальная школа, учебные иде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297" y="182880"/>
            <a:ext cx="4506686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убик Блума. Развивающий игровой кубик... - Interyerki.com.ua | Faceboo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944" y="2063931"/>
            <a:ext cx="3383279" cy="36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3281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Grid">
          <a:fgClr>
            <a:srgbClr val="33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60635" y="252137"/>
            <a:ext cx="6591301" cy="715089"/>
          </a:xfrm>
          <a:prstGeom prst="round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Я - класний керівник</a:t>
            </a:r>
            <a:endParaRPr lang="ru-RU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008042045"/>
              </p:ext>
            </p:extLst>
          </p:nvPr>
        </p:nvGraphicFramePr>
        <p:xfrm>
          <a:off x="4459289" y="750156"/>
          <a:ext cx="5435600" cy="290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14879" y="1566845"/>
            <a:ext cx="1190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uk-UA" sz="2800" b="1" i="1" dirty="0" smtClean="0">
                <a:ln w="11430"/>
                <a:solidFill>
                  <a:srgbClr val="004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</a:t>
            </a:r>
          </a:p>
          <a:p>
            <a:r>
              <a:rPr lang="uk-UA" sz="2800" b="1" i="1" dirty="0" smtClean="0">
                <a:ln w="11430"/>
                <a:solidFill>
                  <a:srgbClr val="0043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клас</a:t>
            </a:r>
            <a:endParaRPr lang="ru-RU" sz="2800" dirty="0">
              <a:solidFill>
                <a:srgbClr val="0043C8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13509" y="1166450"/>
            <a:ext cx="3082833" cy="2717005"/>
            <a:chOff x="1056234" y="4497365"/>
            <a:chExt cx="2967494" cy="207327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499463" y="3465514"/>
            <a:ext cx="3405998" cy="251727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37128" y="4152474"/>
            <a:ext cx="1884004" cy="1895630"/>
            <a:chOff x="1056234" y="4497365"/>
            <a:chExt cx="2967494" cy="207327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56234" y="4497365"/>
              <a:ext cx="2967494" cy="207327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505155" y="5271540"/>
              <a:ext cx="1833373" cy="5192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Фото </a:t>
              </a:r>
              <a:endParaRPr lang="ru-RU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2835" y="3905795"/>
            <a:ext cx="2299062" cy="2338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262" y="4049486"/>
            <a:ext cx="2286001" cy="225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4149" y="3108027"/>
            <a:ext cx="3540034" cy="2887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446" y="1182188"/>
            <a:ext cx="3082834" cy="2658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6289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679162"/>
              </p:ext>
            </p:extLst>
          </p:nvPr>
        </p:nvGraphicFramePr>
        <p:xfrm>
          <a:off x="713960" y="1617142"/>
          <a:ext cx="5869720" cy="469257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innerShdw blurRad="114300">
                    <a:srgbClr val="006600"/>
                  </a:innerShdw>
                </a:effectLst>
              </a:tblPr>
              <a:tblGrid>
                <a:gridCol w="2774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5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народження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травня 1959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Загальний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педагогічний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стаж роботи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роботи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даному навчальному закладі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Кваліфікаційна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Категорія,звання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пеціаліст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вищої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категорії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«старший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4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Освіта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овна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вища,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Миколаївський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університет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імені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 О.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Сухомлинського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(1982 – 1987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3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Спеціальність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дипломом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1191187"/>
            <a:ext cx="6819901" cy="646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600" b="1" i="1" dirty="0">
                <a:ln w="9525" cap="rnd">
                  <a:solidFill>
                    <a:srgbClr val="EBE600"/>
                  </a:solidFill>
                  <a:bevel/>
                </a:ln>
                <a:solidFill>
                  <a:srgbClr val="F8FD17"/>
                </a:solidFill>
                <a:effectLst>
                  <a:outerShdw blurRad="50800" dist="38100" dir="18900000" algn="bl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Bookman Old Style" pitchFamily="18" charset="0"/>
              </a:rPr>
              <a:t>Відомості про себе</a:t>
            </a:r>
            <a:endParaRPr lang="ru-RU" sz="3600" b="1" i="1" dirty="0">
              <a:ln w="9525" cap="rnd">
                <a:solidFill>
                  <a:srgbClr val="EBE600"/>
                </a:solidFill>
                <a:bevel/>
              </a:ln>
              <a:solidFill>
                <a:srgbClr val="F8FD17"/>
              </a:solidFill>
              <a:effectLst>
                <a:outerShdw blurRad="50800" dist="38100" dir="18900000" algn="bl" rotWithShape="0">
                  <a:schemeClr val="accent2">
                    <a:lumMod val="50000"/>
                    <a:alpha val="4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AutoShape 9"/>
          <p:cNvSpPr txBox="1">
            <a:spLocks noChangeArrowheads="1"/>
          </p:cNvSpPr>
          <p:nvPr/>
        </p:nvSpPr>
        <p:spPr>
          <a:xfrm>
            <a:off x="306724" y="348727"/>
            <a:ext cx="6083300" cy="821840"/>
          </a:xfrm>
          <a:prstGeom prst="roundRect">
            <a:avLst>
              <a:gd name="adj" fmla="val 24207"/>
            </a:avLst>
          </a:prstGeom>
          <a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Відомості про себе</a:t>
            </a:r>
            <a:endParaRPr lang="ru-RU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84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33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863"/>
            <a:ext cx="4180114" cy="318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540033" y="731521"/>
            <a:ext cx="5355771" cy="5238205"/>
            <a:chOff x="515360" y="-175590"/>
            <a:chExt cx="5909073" cy="20142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Полилиния 7"/>
            <p:cNvSpPr/>
            <p:nvPr/>
          </p:nvSpPr>
          <p:spPr>
            <a:xfrm>
              <a:off x="616247" y="-175590"/>
              <a:ext cx="5635238" cy="444599"/>
            </a:xfrm>
            <a:custGeom>
              <a:avLst/>
              <a:gdLst>
                <a:gd name="connsiteX0" fmla="*/ 0 w 5635238"/>
                <a:gd name="connsiteY0" fmla="*/ 74101 h 444600"/>
                <a:gd name="connsiteX1" fmla="*/ 74101 w 5635238"/>
                <a:gd name="connsiteY1" fmla="*/ 0 h 444600"/>
                <a:gd name="connsiteX2" fmla="*/ 5561137 w 5635238"/>
                <a:gd name="connsiteY2" fmla="*/ 0 h 444600"/>
                <a:gd name="connsiteX3" fmla="*/ 5635238 w 5635238"/>
                <a:gd name="connsiteY3" fmla="*/ 74101 h 444600"/>
                <a:gd name="connsiteX4" fmla="*/ 5635238 w 5635238"/>
                <a:gd name="connsiteY4" fmla="*/ 370499 h 444600"/>
                <a:gd name="connsiteX5" fmla="*/ 5561137 w 5635238"/>
                <a:gd name="connsiteY5" fmla="*/ 444600 h 444600"/>
                <a:gd name="connsiteX6" fmla="*/ 74101 w 5635238"/>
                <a:gd name="connsiteY6" fmla="*/ 444600 h 444600"/>
                <a:gd name="connsiteX7" fmla="*/ 0 w 5635238"/>
                <a:gd name="connsiteY7" fmla="*/ 370499 h 444600"/>
                <a:gd name="connsiteX8" fmla="*/ 0 w 5635238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238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5561137" y="0"/>
                  </a:lnTo>
                  <a:cubicBezTo>
                    <a:pt x="5602062" y="0"/>
                    <a:pt x="5635238" y="33176"/>
                    <a:pt x="5635238" y="74101"/>
                  </a:cubicBezTo>
                  <a:lnTo>
                    <a:pt x="5635238" y="370499"/>
                  </a:lnTo>
                  <a:cubicBezTo>
                    <a:pt x="5635238" y="411424"/>
                    <a:pt x="5602062" y="444600"/>
                    <a:pt x="5561137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 мене діти – це і щастя і турбота</a:t>
              </a:r>
              <a:r>
                <a:rPr lang="uk-UA" sz="1600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16247" y="380311"/>
              <a:ext cx="5635238" cy="444600"/>
            </a:xfrm>
            <a:custGeom>
              <a:avLst/>
              <a:gdLst>
                <a:gd name="connsiteX0" fmla="*/ 0 w 5635238"/>
                <a:gd name="connsiteY0" fmla="*/ 74101 h 444600"/>
                <a:gd name="connsiteX1" fmla="*/ 74101 w 5635238"/>
                <a:gd name="connsiteY1" fmla="*/ 0 h 444600"/>
                <a:gd name="connsiteX2" fmla="*/ 5561137 w 5635238"/>
                <a:gd name="connsiteY2" fmla="*/ 0 h 444600"/>
                <a:gd name="connsiteX3" fmla="*/ 5635238 w 5635238"/>
                <a:gd name="connsiteY3" fmla="*/ 74101 h 444600"/>
                <a:gd name="connsiteX4" fmla="*/ 5635238 w 5635238"/>
                <a:gd name="connsiteY4" fmla="*/ 370499 h 444600"/>
                <a:gd name="connsiteX5" fmla="*/ 5561137 w 5635238"/>
                <a:gd name="connsiteY5" fmla="*/ 444600 h 444600"/>
                <a:gd name="connsiteX6" fmla="*/ 74101 w 5635238"/>
                <a:gd name="connsiteY6" fmla="*/ 444600 h 444600"/>
                <a:gd name="connsiteX7" fmla="*/ 0 w 5635238"/>
                <a:gd name="connsiteY7" fmla="*/ 370499 h 444600"/>
                <a:gd name="connsiteX8" fmla="*/ 0 w 5635238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238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5561137" y="0"/>
                  </a:lnTo>
                  <a:cubicBezTo>
                    <a:pt x="5602062" y="0"/>
                    <a:pt x="5635238" y="33176"/>
                    <a:pt x="5635238" y="74101"/>
                  </a:cubicBezTo>
                  <a:lnTo>
                    <a:pt x="5635238" y="370499"/>
                  </a:lnTo>
                  <a:cubicBezTo>
                    <a:pt x="5635238" y="411424"/>
                    <a:pt x="5602062" y="444600"/>
                    <a:pt x="5561137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Відповідальність і тривога теж</a:t>
              </a:r>
              <a:r>
                <a:rPr lang="uk-UA" sz="1600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15360" y="874608"/>
              <a:ext cx="5635238" cy="444600"/>
            </a:xfrm>
            <a:custGeom>
              <a:avLst/>
              <a:gdLst>
                <a:gd name="connsiteX0" fmla="*/ 0 w 5635238"/>
                <a:gd name="connsiteY0" fmla="*/ 74101 h 444600"/>
                <a:gd name="connsiteX1" fmla="*/ 74101 w 5635238"/>
                <a:gd name="connsiteY1" fmla="*/ 0 h 444600"/>
                <a:gd name="connsiteX2" fmla="*/ 5561137 w 5635238"/>
                <a:gd name="connsiteY2" fmla="*/ 0 h 444600"/>
                <a:gd name="connsiteX3" fmla="*/ 5635238 w 5635238"/>
                <a:gd name="connsiteY3" fmla="*/ 74101 h 444600"/>
                <a:gd name="connsiteX4" fmla="*/ 5635238 w 5635238"/>
                <a:gd name="connsiteY4" fmla="*/ 370499 h 444600"/>
                <a:gd name="connsiteX5" fmla="*/ 5561137 w 5635238"/>
                <a:gd name="connsiteY5" fmla="*/ 444600 h 444600"/>
                <a:gd name="connsiteX6" fmla="*/ 74101 w 5635238"/>
                <a:gd name="connsiteY6" fmla="*/ 444600 h 444600"/>
                <a:gd name="connsiteX7" fmla="*/ 0 w 5635238"/>
                <a:gd name="connsiteY7" fmla="*/ 370499 h 444600"/>
                <a:gd name="connsiteX8" fmla="*/ 0 w 5635238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238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5561137" y="0"/>
                  </a:lnTo>
                  <a:cubicBezTo>
                    <a:pt x="5602062" y="0"/>
                    <a:pt x="5635238" y="33176"/>
                    <a:pt x="5635238" y="74101"/>
                  </a:cubicBezTo>
                  <a:lnTo>
                    <a:pt x="5635238" y="370499"/>
                  </a:lnTo>
                  <a:cubicBezTo>
                    <a:pt x="5635238" y="411424"/>
                    <a:pt x="5602062" y="444600"/>
                    <a:pt x="5561137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 відпочинку й вихідних робота, 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89195" y="1394021"/>
              <a:ext cx="5635238" cy="444600"/>
            </a:xfrm>
            <a:custGeom>
              <a:avLst/>
              <a:gdLst>
                <a:gd name="connsiteX0" fmla="*/ 0 w 5635238"/>
                <a:gd name="connsiteY0" fmla="*/ 74101 h 444600"/>
                <a:gd name="connsiteX1" fmla="*/ 74101 w 5635238"/>
                <a:gd name="connsiteY1" fmla="*/ 0 h 444600"/>
                <a:gd name="connsiteX2" fmla="*/ 5561137 w 5635238"/>
                <a:gd name="connsiteY2" fmla="*/ 0 h 444600"/>
                <a:gd name="connsiteX3" fmla="*/ 5635238 w 5635238"/>
                <a:gd name="connsiteY3" fmla="*/ 74101 h 444600"/>
                <a:gd name="connsiteX4" fmla="*/ 5635238 w 5635238"/>
                <a:gd name="connsiteY4" fmla="*/ 370499 h 444600"/>
                <a:gd name="connsiteX5" fmla="*/ 5561137 w 5635238"/>
                <a:gd name="connsiteY5" fmla="*/ 444600 h 444600"/>
                <a:gd name="connsiteX6" fmla="*/ 74101 w 5635238"/>
                <a:gd name="connsiteY6" fmla="*/ 444600 h 444600"/>
                <a:gd name="connsiteX7" fmla="*/ 0 w 5635238"/>
                <a:gd name="connsiteY7" fmla="*/ 370499 h 444600"/>
                <a:gd name="connsiteX8" fmla="*/ 0 w 5635238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5238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5561137" y="0"/>
                  </a:lnTo>
                  <a:cubicBezTo>
                    <a:pt x="5602062" y="0"/>
                    <a:pt x="5635238" y="33176"/>
                    <a:pt x="5635238" y="74101"/>
                  </a:cubicBezTo>
                  <a:lnTo>
                    <a:pt x="5635238" y="370499"/>
                  </a:lnTo>
                  <a:cubicBezTo>
                    <a:pt x="5635238" y="411424"/>
                    <a:pt x="5602062" y="444600"/>
                    <a:pt x="5561137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0" kern="120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Любов така, яка немає меж! 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90" r="21214"/>
          <a:stretch/>
        </p:blipFill>
        <p:spPr>
          <a:xfrm>
            <a:off x="6799694" y="171305"/>
            <a:ext cx="1869475" cy="204946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58997" y="5134340"/>
            <a:ext cx="1988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830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657638213"/>
              </p:ext>
            </p:extLst>
          </p:nvPr>
        </p:nvGraphicFramePr>
        <p:xfrm>
          <a:off x="190500" y="1485900"/>
          <a:ext cx="8229600" cy="50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Шестиугольник 4"/>
          <p:cNvSpPr txBox="1"/>
          <p:nvPr/>
        </p:nvSpPr>
        <p:spPr>
          <a:xfrm>
            <a:off x="4471751" y="4229099"/>
            <a:ext cx="1071290" cy="1218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12700" rIns="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Створити власний сайт для обміну досвіду з колегами та тісної співпраці з батьками</a:t>
            </a: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4"/>
          <p:cNvSpPr txBox="1"/>
          <p:nvPr/>
        </p:nvSpPr>
        <p:spPr>
          <a:xfrm>
            <a:off x="3125551" y="2095499"/>
            <a:ext cx="1071290" cy="892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12700" rIns="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200" b="1" kern="1200" dirty="0" smtClean="0">
                <a:latin typeface="Times New Roman" pitchFamily="18" charset="0"/>
                <a:cs typeface="Times New Roman" pitchFamily="18" charset="0"/>
              </a:rPr>
              <a:t>Працювати над розвитком пізнавальної активності учнів</a:t>
            </a: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4"/>
          <p:cNvSpPr txBox="1"/>
          <p:nvPr/>
        </p:nvSpPr>
        <p:spPr>
          <a:xfrm>
            <a:off x="5782096" y="5049140"/>
            <a:ext cx="1071290" cy="8926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12700" rIns="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Удосконалювати власні методи викладання </a:t>
            </a: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4"/>
          <p:cNvSpPr txBox="1"/>
          <p:nvPr/>
        </p:nvSpPr>
        <p:spPr>
          <a:xfrm>
            <a:off x="465409" y="3508414"/>
            <a:ext cx="1193573" cy="972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0" tIns="12700" rIns="0" bIns="127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Продовжувати впроваджувати у навчальний процес інноваційні методи навчання</a:t>
            </a: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79400" y="227269"/>
            <a:ext cx="6990841" cy="1087718"/>
          </a:xfrm>
          <a:prstGeom prst="wedgeRoundRectCallout">
            <a:avLst>
              <a:gd name="adj1" fmla="val -13822"/>
              <a:gd name="adj2" fmla="val 121819"/>
              <a:gd name="adj3" fmla="val 16667"/>
            </a:avLst>
          </a:prstGeom>
          <a:pattFill prst="dotGrid">
            <a:fgClr>
              <a:srgbClr val="4BCD5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AutoShape 9"/>
          <p:cNvSpPr txBox="1">
            <a:spLocks noChangeArrowheads="1"/>
          </p:cNvSpPr>
          <p:nvPr/>
        </p:nvSpPr>
        <p:spPr>
          <a:xfrm>
            <a:off x="374203" y="437352"/>
            <a:ext cx="6573986" cy="737673"/>
          </a:xfrm>
          <a:prstGeom prst="roundRect">
            <a:avLst>
              <a:gd name="adj" fmla="val 0"/>
            </a:avLst>
          </a:prstGeom>
          <a:pattFill prst="dotGrid">
            <a:fgClr>
              <a:srgbClr val="4BCD51"/>
            </a:fgClr>
            <a:bgClr>
              <a:schemeClr val="bg1"/>
            </a:bgClr>
          </a:pattFill>
          <a:ln w="6350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 Мої плани на майбутнє</a:t>
            </a:r>
          </a:p>
        </p:txBody>
      </p:sp>
    </p:spTree>
    <p:extLst>
      <p:ext uri="{BB962C8B-B14F-4D97-AF65-F5344CB8AC3E}">
        <p14:creationId xmlns="" xmlns:p14="http://schemas.microsoft.com/office/powerpoint/2010/main" val="264255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215900" y="1015999"/>
            <a:ext cx="6908800" cy="302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uk-UA" alt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Бажаю добра, здоров’я, успіхів у благородній справі на ниві освіти</a:t>
            </a:r>
            <a:r>
              <a:rPr lang="uk-UA" altLang="ru-RU" sz="4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!</a:t>
            </a:r>
            <a:endParaRPr lang="uk-UA" altLang="ru-RU" sz="44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99" y="3931920"/>
            <a:ext cx="2915658" cy="2254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723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3954" y="404949"/>
            <a:ext cx="7981406" cy="757645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50" y="261258"/>
            <a:ext cx="8207831" cy="1175657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Підвищення  кваліфікації</a:t>
            </a:r>
            <a:endParaRPr lang="ru-RU" dirty="0"/>
          </a:p>
        </p:txBody>
      </p:sp>
      <p:pic>
        <p:nvPicPr>
          <p:cNvPr id="3" name="Рисунок 2" descr="C:\Users\Администратор\Desktop\Трофимчук ПК № 31193118_М1427-2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26" y="1149531"/>
            <a:ext cx="3631474" cy="270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15291" y="65314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data:image/png;base64,iVBORw0KGgoAAAANSUhEUgAAAJgAAABsCAYAAACWwXsuAAAgAElEQVR4Xu19B3Rc1bX2d6drRlPUe3FvMsYVE8CY8uj4JS8hEEIIISGE8OhgmhvV9NAePQRI4A8JIcEkOPQSY4wbNi7gKstFXRpN73P/9Z2rK49klVGzZTxnLa3R3HvqPt/sc84+u0ixWExGa5IkSf237VOW2163e9cxb1f5WCgxb3f51LzJ5FE7k2z/mP9Q502GRsmOPZm6hgKNpHg8LuffuecAYCU+eOWCbCzZ5Ic7JOPS6em4bkkz3vt1PiY+vK/bcqmXRy4Fwg8fB6d7D5IC2G0n2+ELy/jHRj/e+Hkupj9WjT3zSjBi8R6EY30nYt3C0r4XTpUc0hTItJeh2VUFiUtkwV17u+3sNcfbYDZIeHGlF+/9Og+THqnGzluLUfHQPvgjnS+hyYw+BbBkqHR45snOGI6G5h3JcbAFpzrQ5I/h3S0BvPKTHHzvyRrsnVeCsnv2YP8OrveESAGs9zQ7XEpkOkrR3LI7OYAt/VUeHvrEBZtJg3PGmbH4oxa8+tNcHPN4db/GmwJYv8g3pAvn5IxEQ8P2ngF2dKEBz/0oW4Bp8VkZ2NMSRZ0nhv8anYbL/9bUr0GmANYv8g3pwjZrCdyeJDb5T/4gC5tqw3h5tRdrri3Eqc/WYt6pDny5O4SXVnv7NcgUwPpFviFdOCtjGJqcld1zsEumpePK42wCVBdNsWBKkRG3vNOMZVcWYtpj++AJ9X2DT+p0BzCXy421a9chEAhiYsV45OTmYOfOSkTCESFXy8zKRHZ2lngWi8WQ4XCgsKhAyLoqK6vg8/raJkCn16GgIA9ejw/FJUXQaDTiXUNDI/x+P8rK9p9mw+Ew6mrrRV1arRZ+fwCVlbtE/rLSEjidLcjKyoTZYhbvqqtrUFpaDIPBIPLU1NRCp9MhJycbfp8flbuqEI1E2/rCcqNGjRjS4BiIztnTi+Dy7usaYCq4/uelOhh1EpZcmocznq/FL6ZbYdZLuPkdZ1L9kCBDxoEC3O4A9s477+GpJ5/D+PFjYTQZEI/LmDPnbMy7/Q6UDyuDXqfDCbOOQ0XFOFx/3a0oKy9FQ30D8gvyMW/eXPzlL29i69bt+Hr9RgwbXi7AdfLJJ+Ltt5fi/gfugt1uQ2NDEy6//Gqkp1vw3PNPwGg0CnD8e+n7+Mff38bFl/xUlAkGg1i08F6EQ2HcPu8mPProU/j5JRdiwoTxuO/ehwTwr/jtrwSovF4vrvzt9bDZbHj4kXuxe/dePPPUC6itq8P2bTtx1KQKAa6b5l6bFO0O50w2Sx7cvrr2YgrC4LTRabh0RjrKM/X40ct1iMaBv1+Si8eXubGlPoI/nJ+Dk56pQZM/ntT4H5c2IgoNHpSHowamdmU642CbN3+Lu++8HwsW3oqx40a35d+4cTOefOLZNoDwReIzAuTGG27DWWefjrPOOk1wj5tvXoBLL/0ZJk+Z1C6v1Zou6lrxxUrBCQmG5Z+vwAMPPCpAvWnjN6ioGI8dOytxz70L8cXyL+Hz+fGryy7B3Jvm4aKfXYBVK9fA7XbjhhuvgclkFP388svVeOWlVxGORHD9DVdh3Lgx4vmGDZvw7NO/x30P3In09PSk6Ha4Z8qwlaDZ1XqK/NsGP9KNEibkGVDnjeHFlR4huR+bq8cL52WLvdYbX/vw9qV5uPP9FrzzbSDp8T8jbcCpaEQAGnyGLDwrl+Jr2ET5zgD2/PMvocXZghtuvLptKesIJnKgjs84yZx8Auz000/tFmDbt+/Ak48/ix/8z7n44INPsOiOW3HrLYtw/vk/xIiRw/DgA4/hrrvn461//BOVO3ehtKxkP8BuvB2ZmRmIRKOCo6mAicfjeOjBx8RyW1dXL0D368svPWIBluUYhqaW1j3YlX9vEpL6KmcU39RHkJuuwa+PseGCyRbM/7cTyyqDePPneXhzgw+/+487aXAx49WohEmK4ym5DD9BNS6V9qAGRjwnl+LlhdPa1cVJum/xw2JCL7rognbvyK0uv+wqsZRxObrm2t+KpZGgmjx5Evbs2SuWprvvWQCHw94lwOYvuBmL73kIZ597hti3vfbaX3HLrddj/u13Yu7N18GUZmoDGLnU0qXvCW6mcrCrrrweW7Zsw+3z5+LMM09r62NtbR1uv+0OzJs/F87mFjz99At48KF7RF+ORA6WmzUC9U07lCXy/D81wqSXMC5XjynFBhxTahTXQo985sLYHAMemZOJP67x4rFlvQMXqf9jVONYyYnr5AliMjSQcRbqcZm0GzMX/PAAsD791PNwuz1in6JuxrvjYFxOL/jJeRg+vBwTKsaJjTlTV0vkUUdVoLamVgDkq7XrBcAW37cI9y9+BAWF+Tjt9FPxu0eeBIH4f088i9KyUlAHIHGJnDlzOt5e8g5uufUGsfwyLXnrX7hj0WKxR4zHYtizZx8eefQ+zJp13BEJsExHGZqcu5RN/meVIYSjMrY2RLCuOoyPtgdQZNfhimOtOGG4CdcvacanO4O94lxq5llowm+k3bhQnnxA+c6WyPXrNmDRonuxaNFtmHT0RFGGp8RvvtnS7R5MXTbVRjoD2K03L4TFYhZ7ofLyMrEHI8AefOhuNDc7cdcd94m9mrOlRZxQZ8+ehRtuvAqv//lv7QDGTX6L04Xfv/Ay7lm8CMXFhbjl5gWYPn0qZp14vOjCm397C40NjVh4x23gvvKI24PZS+B0tcrBpjxaDb1WwsgsHShYPX6YCcMydYJrPfelp1/iiNHw4hlpI06WZyYFMC6T5A5PPP6MmGSKHSgy+MmF5+G6a24WSyQ524xjpuG8876PZ5/9Q7uNf3cA+9WlV+LGm67Gj877gciWCDDWy7RjRyUeflDZg2VlZwkRxU03zkMkHBbLL9sjwKZOnYw//fHP+PDDT3DZr3+BZ1qXxIKCfFHPtm07cMeie3HvvYvgcruPOIDlZI5Q7iK5RNZ44ojEZFS1xLC+OoRVe8L4cFugX/eM6kTbEMEK6XOMl2cnBTA1E+VRlDHpdHoUFua3Wy77xEpThQ4qBdqdInvSB+tvz7ZJH+MoeRYCUPZHakpJ8vtL2aFb3mrJh8dX2/Nd5EAM4TNpOX4uH41KmFMAGwiCHgZ12K2FcHmqk9MH6+94/iKtwaPyMCxHZkJVMuoWlrWr2uVywePxIC8vD3q9vttmI5EImpqb4bDbxcmREvdgMCT2aGlpJjQ2NokrHV4FORwO1NfXi3fhcEQst6FwCNlZWW3v+zvGVPn2FMjJHK6IKZJRme4v8SjN/0TOwpsoEFXlIoTHpE04ecH321W9e/ceNDQ2IDMjA6FwWICHd5IWiwWRaATpFosASDgcAg8DNBdIS0sT1z319Q0CWBSAWsxmkY8pEglj2LBh4J6uqqpK5Gcem9UqPgN+v3ifSgNLgUxHOZpbWsUUg70Hu13aBqesx1MoxyloxIPSN3hFLsKtC9tv/AkwcrFAMAij0QAJErw+H2LRqLhMNhgN0Gq0CIZCsKanw+P1orSkWHCouvp6hIIhceqkdJ318BqIF818v2XrFgHcSCQKn88nADxh/DgB4OLiooGlbqo2OGzFaHHvPTgc7JfYjZGSHyFocAYa8L/yBKyGo1ttCs5RU1OzWCr1ep3gPD0lcjVVOJv4f2K5rp73VHfqfe8okGErhdOdpEZr76o+MPc5qMMzmo34l5yDufI4uKDsr1KnyP5SduiWz84cjsbmnQeHg02AB5Phwp9Q3I4iKYANXYD0t2d2azFcnoO0RHbV2RTA+juNQ7d8m8p0MmZrgzWMFMAGi7KHvl7aRTYdrFNkioMd+gk/2D1oE7QeDDlYCmAHe3oPfXu29Hy4vbUHR5KfAtihn/CD3YPUEnmwKX6EtZedMQyNPZmtDTZNUpv8wabwoau/zS4ydYo8dJPwXW45O7MMDU0H6S6yN3swXuVQRZopGo2BWhNUc45Go+Jym3eNNLzlJ/PyGomJV0TMzztMPlf/mFc1iv0uT+hQG1umvXS/2dpgX3b3BmBerw9ul1sAhvaFOq0W2TlZaGlxC40IGt0K8MWi4uKa4ItFYwJ0kkYDh8MmLrBpEW7Q68UFOc3MUungUiAp1wGD3aX+7MHIocjVCERyM/7xYpyffKZyMJq4pdLBp0CGvRhOV+qq6OBT/ghp0WrJg4euA1KC1iNkxg/yMDMSzdaG0h7sINMh1dwgUaBNXSclphgkCh/h1baz7D4SOBhdQEViMRhbxRpH+PwP+vDt1iK4PN34Bxv0HnSi0bp6ezX+tXarAMGscWUw6LSYNrKwy65sr2nGnz/fCE8ghDMnj8LsivIu8+6qb8Gq7ftw3vcUHxmpNLgUyHKUK+o6Q2mJXPbNbmzaUw+L0QCb2YhQJAp3IAS3PyRA9/0ZY/He+h3i+y9PmQyLyYCvdtZgb7MbM0cV47kP1sCk12F8cQ7isoxv9zUiw5KG48aW4PXlm7C7wYXTjx4BvU6LsUXZ+POyjZg8LB9NnoB4/tIn63DMqGJkpafBGwyjxulFQUY6NBoJBHOW1YxoPI5zpo6GTqt4SUylzimQQT/5g60PVoDgAU7nErvTUQ5GgK3bVQuH2YRYnO4MaJom44zJI/HB1ztRkm1HZZ0TVQ0uXHXWDOQ50tsANm1EIZas2iJA+MYXmwXALpp1FP6yfJPghHazCeFoDHUuL/RareIxJxjBiPwMrN5RLUC5tboJJ4wvE5wuGI7i+HGl2F7bLLqcZ0/HO2u3Yf55s1CW40jhqgcK2GwlcCcb6aO31KSLJvoFu0bahYvko/F5O4Pb/bV1BNh/Nlfhn2u2wmExoSTLjmAkikaPXwAkGoujNNuO2hYvmjx+/O+ZBwLsvr8vw/C8DOTaLKD3WKc3IDjOsaNLRL3N3gAmluaizuXDmEI6VgFMBh2aPQFUNbRgWF4GfjBjLOwWE5au3SY4FrmgLxQWHI8ckKC/8ISJMBu7NwzuLc2+a/nb7CIHeokk13pC2oSZUougWZ1swKnyMXBCcZLbHQfr+J4b85c/WYeTKoahJMsGrVYDXzAslsaOqdbpFfu3C46raHvPJZbcikvcjtpmfLFlrwAHvyeTuLd7/fNNmDm6GBWluckUSeVppQCdALcMtNHHGajHQ9I3cEj7vSqzvQ/kLFwi01Fb+4lN5qqoutmDLGtaj6e/cCSGBrcPRVmKe82OiUteiy+I/IzkfaTWu3xivzeyINHlQQpDyVDAnp4PFzVaB0KSb0IMC6RtuFjqOvra/Pho/AElveJgyQwklWdoUmDAxBSj4MXT0kaMlfb7pe9syGFZwjnydGyGte11MhxsaJIv1aueKNDOCXB/BK2T4MZb0mropJ6DMmyXzThTntHmJywFsJ6m6fB9n5M1Ag0D5V3nN6jCPM32pKjxqlyIm+VxIm9nAKMKDj3jUN2Gbpmo58XNPT+piKh814o8quIh3/NAwDIGg6Kyw0R9MeZR64pGIjC2+rSPxRRlRbbHskzUN6OnHrUMy/F/KjIKfTMJQnmxs8jASQ3+CMrUJmgdiD0Yo3m8Kq3DLEmRGXWV9somXClPwBoocqTOAFZbUycmUG/QC4DQ7xcBRcVDTjjdjBMEjNRBWZeatK16YfyuPicgjQaDqEvVjqXyYSgUQsAfEPVqtBqhsCg0aQVADQKk9NTDEDR8p+qbZWRmKF5/Ogk9fQRhJ6mhtoXzGygxRQ5CeF/6EtmS4perY/qnnIu58li4Wx2fdAUwaqLSz1dvE7mPAGYHx3WKHzFZgEnlgInu0btrh+raKvdSo3n0tl9Han7uwRqdA+z8ZDaa8CfNunY0DcgaLJBH4/+Bd4q9F1McqRN0uI970HTy50vbcLm0W9Bns5yO38oV2A5Lp/RKbfIPdxh13X+7tQAuT83AX3brERenytWw4x55JEIdPEsndqkngO3YXin2W3n5vZeiM1pITXUtxowd1adZ5OZ/1cq1MJvT2gJC9KWi/vajL20OhTJ0HSAANhCb/I4DouA12A2w1PydAYyOfDm5POE99+xLIorGscfOEJE2GJ+RznytNismTarAp598juzsTIRCyv4rvyCv7QTJ2JBanVZYHXEPZmKMI70OzU1O4Zazvq4BJ8z6nnjP+JCMlMboaAzEkJ+fK1xsfrN5C2afdIIow1B/E4+aIOJVbt68BePHj4au1ciE8YhWfLFKBNJqamwW7TFeZGZWhvAdy4MD2wsEAsJRMfeAdNs5ZuxIQQo+48Hiu2Rel51RjkY1lEx/5GD9+bV0BFhdXQOWvPUOiooKRMwf/k//rJzYNavX4dJfXYwt324Fw8387OIL8OEHn8Lt8Yjgozxdjp8wFps3fSvAZrfZxJaPnqXVoKMsGwiGMHPmNAGIk04+QXCnlSvXCDARwHz29fpNiMdjItbkti07BCBPOeVErFq1VhwUTpx9PP699ANhIsdDCcPY7NtXA4/Hi6OOmoDTzzgFLzz3cutp2CB+MBzTWWefJurgTfzaNeuQnZONmcdOx8cffSZAd+FPz+sPOYdU2SFp2c3JI0B48tu1a7fgSA31jaipqRMGuHTuy6CfFDEw0hqDjjIvuQWDk5JDcVnjyY+cj6dRBgBdsWIVRo4cDsaJXLv2axEuUNJIOOGE72HU6BF46v9eEPXTsTDD18TlOEaMHI7t23aI+hk9LSs7ExkZDhGoiydSgooBuFg3Pxl8tLCwANu378S48WNRva9aBOda99XXog5yqYqJ44VMTwVYNBbDtOmTBbjooJgc8LuS6AS4LVbRUOFgyRCXMizaOn7w/ieYfdLx+GL5KjGRNlu64FbJJHIUVWDLfVrV7r0YM2YkNny9CdOmTxGyLoKIbTHfW/94R3A2Ab54XAh5O4otyP1YjsujkL916Avb7Ox5Mv09HPOkXGj2YtZobc7NfrLys15U/Z3N2i4YVsFdew/JQHs6RR6STqUaHRAK2NOL0eJpDed3OC2RAzL6VCWDToEBvYvsa29THKyvlBv65bIzhg/8VVGyw5YQxynWVXj1+gOP5Tz2U6WZd4qKyybFXZOiTUHtBsWtk06naFowH8UU1JJQ4xepd9HcM6n7JlXDgjIzluVz1kcNC3rl4aZddabC+nnaUz/ZhuJsRXErxfrVutX7TT7nwYCnTJ5eqaGhOGTRibLMr2p3sH2lHkVTgzIw1qO4pFIu8EkD5uc7tR+qUxe1LPuvOHuhOyu2r7SRqFGi0krRNDEImSET72411EzR6QQ9ErVL+F6tL5HmfE65YTKpT64DTrOtgEkK4T33TATl5E5snXXmipw3ML/g99D+YNMBrxsaGhGPxYWWgwI2jdCk0Gi1kONxMbskYLD1nSXdIuRX3IQTIBQ3qEQk8VX1GgKJbqAoq6KmRJo5TUw8BacCHDqtaE8FswLwCDSSBja7TbiUYqLGhQpgk8kkBMA8MVJeZ3fYlfA3Op0QdTDWkpgsyNBpdUJ4yz5Rw4MiCmqAMFFwzPqp9aFqb7C8CNwVjogyzM+xEETsv1ApkpUTLfvKutQ6hSYKy0EWsZ0E0A160a6zxQX2m/Sg1gn7ShdX4VbgEegi7rkAf0SU54+Xc0B3Woxgl0zKyRmJhobtyUvyT7V+iVeGLRJ1/75xDuZXX5FMO53meaLkQfww46NOAdaVVkRvGmMdTMlIxgeivcS+qdogifUS9CrYuxsHy1LUoXLdnrQ5El1YJeOmStF9UziZysU600DpDa27ytsWiCHZq6JfZr2Fu4qeEfW94TwZV++5qc/9GG2swl2Fz2D2xa/2uY4jqSBvInbvrRFDLizIFaEIh3rqtSTfovFjYcHzKDI0YFH1ZdgWah9MtC8DTm3yu6YaOd7GfWG8ssyDTIuEcUVGsWxt2BuBPyrjh1PMmFo6dJUfafRx0ML5dUXGFMA6p4w/HMdd/2zBWRPTcMwwE9btDSMUAfyhOEbl6cUdq0kHPPmJF9efakV2evtY6H35sQ90GZslD+6UA7qBJmv/63P6Y7hriRO/OdmOIocWoYiMZTvDWFMVhixJmFysx6gcLYozdNBrgPlLWnDdKTaUZA4tV6EZthI46TpgoFSm+0LajhxMFSX0pS61TChIYxDA2In1d3/qPRhlo3EZty1x4ZfHWmDQSvjn5iACMQm/mGZChlmDmAwEIzI+3RZGZXMUl8wwIxiVsXS9H+cfY0GaYeg4ZOEe7KDFi0x2iUwaYLKMQIDhkwGzZb/+vgCXBuIyXGgtHGbpxRU+zKkwwRWU8fLqIC6ZbkJuugbLqyJYvisCt1/GUYU6zKkwilPpIx948eMpaQJ8b6724ZrTbEPGIGVAzdb6Oo995WB+XxAmkx6USapCy2gkpggtjTpxzD/cLH8iMRl/XOVDeZbiVMVu1qDAqsHij/2g+I8/pnAkjux0etUGLpuZBrNewrvfhFCRpxX7swkFGmTb+y6f7Os8dlaOHg6bW6oGZ4kcZ9qJn2S+i8pQEV5rPgMh+UBnJexUMgATsp5IDFqdRlGhCUZaJdcyDAkebtwuP0xp1ApVJuhwA9hXe0LQaSSUZ+kwd6kXj8+x4u4PfXAFKKkHCuxaNHpjIF/2R4DcdC1uPDEN93/kw4VHG2HUSfh8sxMXHJ8zkDjpc12U5De3DELM7lxdMz4ZfTlebJqD6ebNqArnY+6+azrtaE8AC/jD8PtCMFuMCAZCcGSmo77GjTSLHkajrlVjVAd3SwBpZgZd2O9SaSgAjIJNj8eDjIwDA0Go2wH184/LPZhztAXOEPD3zWH8qMKIzXURGLUS0gwSbCYN/BGGOgFCURnhODAmW4s6d1xI5Mfm6rDgr3vxyM9K+wyKgSyYkzkcDYMRs5vXSRTKnl+5GBNMO/Bc2T04bsuLvQYYryyaG3xiebA5jOKuzNnoh82RBo1WQjgUgSmNRrUaxGOS4F6J6VADTEQl0etRW1urLHl2u5Cgq4EiVC6rXk3d/64LP5piRo0njn3uOEoztNjRGIPDzOsmCbXeOBr9srhGmz3CCGcgjgZvHLkWJRDFmBwdXni/Fvdd2D4u+kCCpjd1ZVCj1T0IgRiK9PX496ir8Hzj9zE5bQtcMSuu3XtDrwHmbvHDmKZDc4MX2Xk2+DxB6HTK/oPAUi6DY+IzkXOpDR1KgPGKx+l0thn8Wq1WcfCghqx68a1e5gvrco0GLy5z4+xJFtQ4w6gL6DGxUA+dBnh3W1jcaU4t1sETkkHXZlwOybWyzRrsaFRiOI3O0eHhf9Xg0YuGBsAGNRDDdPMmnG3/HL64CU/Un9/lxXh3S6TPS5cBGnjdARhMXBL18HoCYrlMM+/fyJKTDSWA0XKIoCHIeMXD5ZGfBBGfd7Q8V7VFPtviR5ZVJzQ7XlsXwT1npYvTIzf6TLtb4rCbJFARIxqH2ItNyNPh5dUBnDHGiHybBo8srcPN5+T3htEMWl4HJflDzcu0os8eB0+JIrIaNReoukPthLgMi7W9S4FIOCq0IDrzWHgoORhnTdXNT+YSmvmbvDEs2xaE1aLFutoYfjk9DYGIjJ3OGErtWtR54wIMoRiQY5EE9zIbJNzzgQ9zTzKj2kXDkiCOKk3ewd6goQtATtZwNDQNsOuA3na4Kw4m9ltNXrGv4nLIfQefJXIuttUV9zocT5EE5BWvNOKWczJQ74vjD2tCeHxOOrY2RrGiSlkG86wawb2mFOlQ4tBg3rs+XDrNJN69vsqHW8+wtqkA9XYuBjo/Qyo3uwZJTJFsZzsCrLGhEf5AACUl+/cRNISlWZrN1l6DQHGsoygjdpYOJQfj8qguiewbvzMlPuusz9UtUSxZ48XoYhP0egkvrAxi8VnpyDRrxIaeKduiEZxt4bseXDItDf6QDJYbnavH5NLOxUHJzsdA5ht0szUzoihBEDFI8EKLWnDf1L3zE564PvroU2zdshU2qw2Z2ZkYMXw4vt2yBc3NzWKZLMjPR31dPdKtFsz573OFhfRQS7Q+51jY5+LiYlRXV4tNvqoZS241ffp0RbGvQ3pjlRcZFgmNfuCoYgPW7IngX5tDyDDEUJZjxLd1MUwt0WFmmR7V7jjG5erw3qYAfnuSdUjJ/to4WLL6YMlMIt1pni/V4CzUo1QKtitSLxvwBTLwklyMVbALsHWlTbF3774egcONM09kNMYdiKRutnu7d+pL2+ppUvg9E/vL9rEvl24MoKougBPHm9Hg08Bq0goB7K7mGGxGGfucEbFc1nklbKuN4YqTh84VkUqPXuuDdUdIOyK4RdqBi7CvTZ24u/wrZTtuksdh+ULF06GaqNHJjaqqn87nUeqYt4ZJ5mQk+vii/rmij674/1I9IgoV41btTdbBPRytvlV1ZapYU4VYdTIn8sT368+zHVqBd8ZhkgGUz+cTFuiqEJV9FurPrUsn5WE8bQprcqtVjInf2WehzhyNIhDV4K+rWlDqkJDrMKPQDrhDEowGI/Y2BrB+VwD/PdWC8gK7kLENtTRgS2QpAnhN+grlUqBXY/TLGtgX/LzLMqrjOGZInGjFMEJxr8mJSDylJb5L/L+rRnrrkC7ZASb+QBINT4QNAN14dmKBnmht3u5HF47jm+owdjREYDZohJrOiFw9LEbFEGaopgFZIosRwBJpNXIlRQe+t0k//xedFiE4EiXenWVKXNIS8yZqZHDSCES1PtZDQKple+rvYIRlVgWtPbV9uL9vM1vruz6YjDelNZghufpMi44A4xKp7q1Yqeo/ghyBSxg1J2gtQ0866jsuqSrAFM6hmG/RgiYYCgkrHcrKuNTSOoZLFYPGq/UrZfebxbEsN+O86uFSxjrVpZTfaepFK6BU6p4C9NHa5KxK3qqos+omwIOnpI0YIfn7RO+OAFM5hsp11Hu6jpUnciD1f9UjtLpsqJwscRnpyBmTWUbZdqKf1z4N9AgslJM9Ag2NO/oHMNItDTHcJW3BBZJi9dKb1BkH4+aYiSBTVHWibRt0FXjc16jA4kZfNZqlS6W+bsx70+9U3p4pYLOVwu0eQOkqhxsAAAhgSURBVHWdc1GHB6RvYJUU6+dtshnrYEMGIvgenDBLiqAwMXW1B+u5+6kcQ50CbWKKgZSDlSCAJ6WNeFvOw+9RQjm7oEMeQnhRWo9JkicFsKGOjAHqH6OtubyDEFL5PFSjACE8iXLQeF5Nw+DHR9IK6BNCzqQ42ADN5hCshk6A3QMVbS1xfC9J63Cq1IQvZAeulie0i3i7RFqFKZJygmNKAWwIImOAukRBqzC87buYovOevC6txXGSU7x0yjrcII/He1D0xCmQTQw3kyzAkpVbDRBtUtUMAAUGJdIH+3UtduJGTWW7LvL+8SF5GL6QlrcdApLhYLIcR3DrmzCWnQKN6UC99gGgQ1JVEODrV2/Ae28vQyymw5nfn4lJ0yYOaUl6MgMbDEGy2u6gma1RbMGlcFxC/EgKP+fLo3CJtA8jE2RmnXGwB9/4BDn2dDAc8iUVIYR3fwzJXAjT8FOhcwzHP1bsFtbOlKied3wZdtV7hUpxWZ4F63Y2Y0yRHXsafBhTbMOuOh9qnAEUZ6WhNDcd+oX/xt6bTsIt723BbSeOED7tGQuc4ZhzHRYRftlk0GJ4fib2NrpFwPmLZk/C+lVfY+O6TRh+3FS4gnEEvt2IUWNHomLK0T3OIwW1jY2Nbao6ip8zxRUTxS28t6RQ12azCbGMeg2methRtWMTVa1ZB+8u+UlBsyoY5iU6Bcl5eXnieUtLi/hOrQ5Vm4OffJcoqOb9p2rqx36xTxaLBS6XS3wmXn3xx8a+8rqro3ZuIjGyHGVoGiyzNYLsp9iHqZILzdDjL3Ih1sMmZGZ3SFtxoVTd5R7sp/e/hhljS2DS6/GLozXwrvwddDkVsM6cC0mrx1+XVQlgMRFs00ZmoaY5gEyrEe99VYNzZhRh/U4nzp5ehE831KHBHcK0kZkYlm/FtKc/x5PnTMC3DV5ML7SK/tjNJhE4nkBLTzOIAPEMQm8zG1Hj9GB0YTauv+wlzDlHj+07/oP0jHxIfg0qa0bjlrsv6BFgvHuk6g6vrXhLwcnkxHCiOfH8n2BRjIUVp3q5ubniHQHDCeWkE4QEmTqprI8X5ZxsAoB10w6AgCosLERdXZ0oYzabhWUT86jWTepFO9tifgKOdTMvP5lX7SP7xPLsN99TTqmCsby8vMvxZ9pL0DQYZms9UhzAOa0ys6wFFx+QfdfKVxE3ZIpBDhsxQXAqXcbwtnwdATZ1RBZC0Tgy0w2wWwyobvLDkW7A7gYfynMtwirJalYsjqrdQcx+8Us8fW4FfH4/ThuTj7oWHxgX3GExYntNM2aMVpQddVoN9ja5Mak8H4tueAZZk30IfrQB0ZYAxp5/Lqq2ybh23s+SGW5bHiUWpjLpaiKImLpywU46qJ4Xu+MYXXVErZ/vD2asy0PqQpODLUIAaxeOOYAunhUPQWsrQTzohKTjnaMG5on7gejxR/DOmmoBvBEFVkwsdwgLG9VboAhMSlDS/IauLumpLyaLpc8fiSHz3vfx+o8nY1SWGTp6ABT+MBVfhAYRJEEWTkZc/pCQ400sdOCrlRvw4ccfYdrkUvia3XB6Yjh66lRUTGGg+1TqjAJtLjQH+hTZG3J3Gquo8gNozTmQDNY2BVjuvQ5l4jL11cqN+HjpF9DrtTjhv2bg6OkVh/0mfzBpOqjBsJLteMo/WLKUOvzy2dML4PIOUrS1ZMmRAliylDr88rW5DhhKSySPxdzQchPM042auNHlH09aieFceEKjNgU9TPekyMfyPA1xo8tTE9WM1XhEqtapqokhVKr1OrEhZ5udbcBVkQLr6qtdgKLnprg4Tzwhqs9VIxF+p+hAzcNx83/SSM1Db9OxWFQ84xh5qlTcpCv05HeOh2M0mdKEzhy/80RpNlsQiew/cfI9x88yHL+q4m0wGAWt2b4qbhEHotYTMA8UKq0YiKHRWdl/dZ3+/LY6cjAS0clIaJIkjtlUFEy3pKPF1aL4pafzLwnCCS4HSyKTCHTXTbfmJSUl2LNnjyAI33HyVf165icxfX4f9Do9HA6HeM/6vB6vmKhgKAiH3dEKwgAMRqOQsbndbvGeio6UaVEvnokiAk4o+0bLIfaX+v9iInVamNPShEt11WyNoBbiBjku+qDGAQiFQ3DY7cIlOtshoCgW4IQpAEmD0cjvQfGDEgqVRpMiMtBqhG/+7KwshCNhod7EZ3Q/rsrQ+Jx0FHSR4yJaHX9sOTnKDQvHRRoI3/n0tR+OtFmhUxlTjcfJvnE/6g/4hVv2dGu6oCmVOmkgbTGbUVamiJDarooGUpuit2DrbolMtC1Uj+qJnIRchnpgHQNUJZZTuUMyrso72jImjoX1MKltdfze23F3lb8nLtzXcn2ttz/jcthK0EIXmgQY1VuFrrGIqKEVR3YiXZYVFs7gnCIggo4IJks0CDdCgu46SSBY06qcE40xVJ5y3Be/hkgIekaSEKIEHSArzuH4K6RIQbDxWJQtKqrPIsCAonAoSTTwiIm6lGe08magACVCBp8xP/05UG7FYAiy1NoOGKmDS4LiEyIWI/ejrj85gA6yEGcodUsa2idKiMQUYSb7ZNAaINwltobnU369JJEsAhJQuqHXsz+0AGZd5Er0+qxBJEqHJTHBHcPh1sAGrarc7AMDJvAXr1G8MQm6koYcK62fyKljMVpLxSBJcUFv1qkYGmsgxyVIWjqkU7ihTqODTqNvW7bYf8UcThkjf6AieoqOXoqoVs72yeVYhn0MgSaatJ6PxZR5I+emTzbSm3nEDUPr/EfjEcTEvCh0UjWP9xvhcI5lNDS3arSqSO3MSiXRiCIR0R3zdpWPZTqqLXf3y2De7upKtr7+jIVtJDvu3uRNhkbJjj2ZulQ6D8ZYkh33/wdweyG5OpIh/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png;base64,iVBORw0KGgoAAAANSUhEUgAAAJgAAABsCAYAAACWwXsuAAAgAElEQVR4Xu19B3Rc1bX2d6drRlPUe3FvMsYVE8CY8uj4JS8hEEIIISGE8OhgmhvV9NAePQRI4A8JIcEkOPQSY4wbNi7gKstFXRpN73P/9Z2rK49klVGzZTxnLa3R3HvqPt/sc84+u0ixWExGa5IkSf237VOW2163e9cxb1f5WCgxb3f51LzJ5FE7k2z/mP9Q502GRsmOPZm6hgKNpHg8LuffuecAYCU+eOWCbCzZ5Ic7JOPS6em4bkkz3vt1PiY+vK/bcqmXRy4Fwg8fB6d7D5IC2G0n2+ELy/jHRj/e+Hkupj9WjT3zSjBi8R6EY30nYt3C0r4XTpUc0hTItJeh2VUFiUtkwV17u+3sNcfbYDZIeHGlF+/9Og+THqnGzluLUfHQPvgjnS+hyYw+BbBkqHR45snOGI6G5h3JcbAFpzrQ5I/h3S0BvPKTHHzvyRrsnVeCsnv2YP8OrveESAGs9zQ7XEpkOkrR3LI7OYAt/VUeHvrEBZtJg3PGmbH4oxa8+tNcHPN4db/GmwJYv8g3pAvn5IxEQ8P2ngF2dKEBz/0oW4Bp8VkZ2NMSRZ0nhv8anYbL/9bUr0GmANYv8g3pwjZrCdyeJDb5T/4gC5tqw3h5tRdrri3Eqc/WYt6pDny5O4SXVnv7NcgUwPpFviFdOCtjGJqcld1zsEumpePK42wCVBdNsWBKkRG3vNOMZVcWYtpj++AJ9X2DT+p0BzCXy421a9chEAhiYsV45OTmYOfOSkTCESFXy8zKRHZ2lngWi8WQ4XCgsKhAyLoqK6vg8/raJkCn16GgIA9ejw/FJUXQaDTiXUNDI/x+P8rK9p9mw+Ew6mrrRV1arRZ+fwCVlbtE/rLSEjidLcjKyoTZYhbvqqtrUFpaDIPBIPLU1NRCp9MhJycbfp8flbuqEI1E2/rCcqNGjRjS4BiIztnTi+Dy7usaYCq4/uelOhh1EpZcmocznq/FL6ZbYdZLuPkdZ1L9kCBDxoEC3O4A9s477+GpJ5/D+PFjYTQZEI/LmDPnbMy7/Q6UDyuDXqfDCbOOQ0XFOFx/3a0oKy9FQ30D8gvyMW/eXPzlL29i69bt+Hr9RgwbXi7AdfLJJ+Ltt5fi/gfugt1uQ2NDEy6//Gqkp1vw3PNPwGg0CnD8e+n7+Mff38bFl/xUlAkGg1i08F6EQ2HcPu8mPProU/j5JRdiwoTxuO/ehwTwr/jtrwSovF4vrvzt9bDZbHj4kXuxe/dePPPUC6itq8P2bTtx1KQKAa6b5l6bFO0O50w2Sx7cvrr2YgrC4LTRabh0RjrKM/X40ct1iMaBv1+Si8eXubGlPoI/nJ+Dk56pQZM/ntT4H5c2IgoNHpSHowamdmU642CbN3+Lu++8HwsW3oqx40a35d+4cTOefOLZNoDwReIzAuTGG27DWWefjrPOOk1wj5tvXoBLL/0ZJk+Z1C6v1Zou6lrxxUrBCQmG5Z+vwAMPPCpAvWnjN6ioGI8dOytxz70L8cXyL+Hz+fGryy7B3Jvm4aKfXYBVK9fA7XbjhhuvgclkFP388svVeOWlVxGORHD9DVdh3Lgx4vmGDZvw7NO/x30P3In09PSk6Ha4Z8qwlaDZ1XqK/NsGP9KNEibkGVDnjeHFlR4huR+bq8cL52WLvdYbX/vw9qV5uPP9FrzzbSDp8T8jbcCpaEQAGnyGLDwrl+Jr2ET5zgD2/PMvocXZghtuvLptKesIJnKgjs84yZx8Auz000/tFmDbt+/Ak48/ix/8z7n44INPsOiOW3HrLYtw/vk/xIiRw/DgA4/hrrvn461//BOVO3ehtKxkP8BuvB2ZmRmIRKOCo6mAicfjeOjBx8RyW1dXL0D368svPWIBluUYhqaW1j3YlX9vEpL6KmcU39RHkJuuwa+PseGCyRbM/7cTyyqDePPneXhzgw+/+487aXAx49WohEmK4ym5DD9BNS6V9qAGRjwnl+LlhdPa1cVJum/xw2JCL7rognbvyK0uv+wqsZRxObrm2t+KpZGgmjx5Evbs2SuWprvvWQCHw94lwOYvuBmL73kIZ597hti3vfbaX3HLrddj/u13Yu7N18GUZmoDGLnU0qXvCW6mcrCrrrweW7Zsw+3z5+LMM09r62NtbR1uv+0OzJs/F87mFjz99At48KF7RF+ORA6WmzUC9U07lCXy/D81wqSXMC5XjynFBhxTahTXQo985sLYHAMemZOJP67x4rFlvQMXqf9jVONYyYnr5AliMjSQcRbqcZm0GzMX/PAAsD791PNwuz1in6JuxrvjYFxOL/jJeRg+vBwTKsaJjTlTV0vkUUdVoLamVgDkq7XrBcAW37cI9y9+BAWF+Tjt9FPxu0eeBIH4f088i9KyUlAHIHGJnDlzOt5e8g5uufUGsfwyLXnrX7hj0WKxR4zHYtizZx8eefQ+zJp13BEJsExHGZqcu5RN/meVIYSjMrY2RLCuOoyPtgdQZNfhimOtOGG4CdcvacanO4O94lxq5llowm+k3bhQnnxA+c6WyPXrNmDRonuxaNFtmHT0RFGGp8RvvtnS7R5MXTbVRjoD2K03L4TFYhZ7ofLyMrEHI8AefOhuNDc7cdcd94m9mrOlRZxQZ8+ehRtuvAqv//lv7QDGTX6L04Xfv/Ay7lm8CMXFhbjl5gWYPn0qZp14vOjCm397C40NjVh4x23gvvKI24PZS+B0tcrBpjxaDb1WwsgsHShYPX6YCcMydYJrPfelp1/iiNHw4hlpI06WZyYFMC6T5A5PPP6MmGSKHSgy+MmF5+G6a24WSyQ524xjpuG8876PZ5/9Q7uNf3cA+9WlV+LGm67Gj877gciWCDDWy7RjRyUeflDZg2VlZwkRxU03zkMkHBbLL9sjwKZOnYw//fHP+PDDT3DZr3+BZ1qXxIKCfFHPtm07cMeie3HvvYvgcruPOIDlZI5Q7iK5RNZ44ojEZFS1xLC+OoRVe8L4cFugX/eM6kTbEMEK6XOMl2cnBTA1E+VRlDHpdHoUFua3Wy77xEpThQ4qBdqdInvSB+tvz7ZJH+MoeRYCUPZHakpJ8vtL2aFb3mrJh8dX2/Nd5EAM4TNpOX4uH41KmFMAGwiCHgZ12K2FcHmqk9MH6+94/iKtwaPyMCxHZkJVMuoWlrWr2uVywePxIC8vD3q9vttmI5EImpqb4bDbxcmREvdgMCT2aGlpJjQ2NokrHV4FORwO1NfXi3fhcEQst6FwCNlZWW3v+zvGVPn2FMjJHK6IKZJRme4v8SjN/0TOwpsoEFXlIoTHpE04ecH321W9e/ceNDQ2IDMjA6FwWICHd5IWiwWRaATpFosASDgcAg8DNBdIS0sT1z319Q0CWBSAWsxmkY8pEglj2LBh4J6uqqpK5Gcem9UqPgN+v3ifSgNLgUxHOZpbWsUUg70Hu13aBqesx1MoxyloxIPSN3hFLsKtC9tv/AkwcrFAMAij0QAJErw+H2LRqLhMNhgN0Gq0CIZCsKanw+P1orSkWHCouvp6hIIhceqkdJ318BqIF818v2XrFgHcSCQKn88nADxh/DgB4OLiooGlbqo2OGzFaHHvPTgc7JfYjZGSHyFocAYa8L/yBKyGo1ttCs5RU1OzWCr1ep3gPD0lcjVVOJv4f2K5rp73VHfqfe8okGErhdOdpEZr76o+MPc5qMMzmo34l5yDufI4uKDsr1KnyP5SduiWz84cjsbmnQeHg02AB5Phwp9Q3I4iKYANXYD0t2d2azFcnoO0RHbV2RTA+juNQ7d8m8p0MmZrgzWMFMAGi7KHvl7aRTYdrFNkioMd+gk/2D1oE7QeDDlYCmAHe3oPfXu29Hy4vbUHR5KfAtihn/CD3YPUEnmwKX6EtZedMQyNPZmtDTZNUpv8wabwoau/zS4ydYo8dJPwXW45O7MMDU0H6S6yN3swXuVQRZopGo2BWhNUc45Go+Jym3eNNLzlJ/PyGomJV0TMzztMPlf/mFc1iv0uT+hQG1umvXS/2dpgX3b3BmBerw9ul1sAhvaFOq0W2TlZaGlxC40IGt0K8MWi4uKa4ItFYwJ0kkYDh8MmLrBpEW7Q68UFOc3MUungUiAp1wGD3aX+7MHIocjVCERyM/7xYpyffKZyMJq4pdLBp0CGvRhOV+qq6OBT/ghp0WrJg4euA1KC1iNkxg/yMDMSzdaG0h7sINMh1dwgUaBNXSclphgkCh/h1baz7D4SOBhdQEViMRhbxRpH+PwP+vDt1iK4PN34Bxv0HnSi0bp6ezX+tXarAMGscWUw6LSYNrKwy65sr2nGnz/fCE8ghDMnj8LsivIu8+6qb8Gq7ftw3vcUHxmpNLgUyHKUK+o6Q2mJXPbNbmzaUw+L0QCb2YhQJAp3IAS3PyRA9/0ZY/He+h3i+y9PmQyLyYCvdtZgb7MbM0cV47kP1sCk12F8cQ7isoxv9zUiw5KG48aW4PXlm7C7wYXTjx4BvU6LsUXZ+POyjZg8LB9NnoB4/tIn63DMqGJkpafBGwyjxulFQUY6NBoJBHOW1YxoPI5zpo6GTqt4SUylzimQQT/5g60PVoDgAU7nErvTUQ5GgK3bVQuH2YRYnO4MaJom44zJI/HB1ztRkm1HZZ0TVQ0uXHXWDOQ50tsANm1EIZas2iJA+MYXmwXALpp1FP6yfJPghHazCeFoDHUuL/RareIxJxjBiPwMrN5RLUC5tboJJ4wvE5wuGI7i+HGl2F7bLLqcZ0/HO2u3Yf55s1CW40jhqgcK2GwlcCcb6aO31KSLJvoFu0bahYvko/F5O4Pb/bV1BNh/Nlfhn2u2wmExoSTLjmAkikaPXwAkGoujNNuO2hYvmjx+/O+ZBwLsvr8vw/C8DOTaLKD3WKc3IDjOsaNLRL3N3gAmluaizuXDmEI6VgFMBh2aPQFUNbRgWF4GfjBjLOwWE5au3SY4FrmgLxQWHI8ckKC/8ISJMBu7NwzuLc2+a/nb7CIHeokk13pC2oSZUougWZ1swKnyMXBCcZLbHQfr+J4b85c/WYeTKoahJMsGrVYDXzAslsaOqdbpFfu3C46raHvPJZbcikvcjtpmfLFlrwAHvyeTuLd7/fNNmDm6GBWluckUSeVppQCdALcMtNHHGajHQ9I3cEj7vSqzvQ/kLFwi01Fb+4lN5qqoutmDLGtaj6e/cCSGBrcPRVmKe82OiUteiy+I/IzkfaTWu3xivzeyINHlQQpDyVDAnp4PFzVaB0KSb0IMC6RtuFjqOvra/Pho/AElveJgyQwklWdoUmDAxBSj4MXT0kaMlfb7pe9syGFZwjnydGyGte11MhxsaJIv1aueKNDOCXB/BK2T4MZb0mropJ6DMmyXzThTntHmJywFsJ6m6fB9n5M1Ag0D5V3nN6jCPM32pKjxqlyIm+VxIm9nAKMKDj3jUN2Gbpmo58XNPT+piKh814o8quIh3/NAwDIGg6Kyw0R9MeZR64pGIjC2+rSPxRRlRbbHskzUN6OnHrUMy/F/KjIKfTMJQnmxs8jASQ3+CMrUJmgdiD0Yo3m8Kq3DLEmRGXWV9somXClPwBoocqTOAFZbUycmUG/QC4DQ7xcBRcVDTjjdjBMEjNRBWZeatK16YfyuPicgjQaDqEvVjqXyYSgUQsAfEPVqtBqhsCg0aQVADQKk9NTDEDR8p+qbZWRmKF5/Ogk9fQRhJ6mhtoXzGygxRQ5CeF/6EtmS4perY/qnnIu58li4Wx2fdAUwaqLSz1dvE7mPAGYHx3WKHzFZgEnlgInu0btrh+raKvdSo3n0tl9Han7uwRqdA+z8ZDaa8CfNunY0DcgaLJBH4/+Bd4q9F1McqRN0uI970HTy50vbcLm0W9Bns5yO38oV2A5Lp/RKbfIPdxh13X+7tQAuT83AX3brERenytWw4x55JEIdPEsndqkngO3YXin2W3n5vZeiM1pITXUtxowd1adZ5OZ/1cq1MJvT2gJC9KWi/vajL20OhTJ0HSAANhCb/I4DouA12A2w1PydAYyOfDm5POE99+xLIorGscfOEJE2GJ+RznytNismTarAp598juzsTIRCyv4rvyCv7QTJ2JBanVZYHXEPZmKMI70OzU1O4Zazvq4BJ8z6nnjP+JCMlMboaAzEkJ+fK1xsfrN5C2afdIIow1B/E4+aIOJVbt68BePHj4au1ciE8YhWfLFKBNJqamwW7TFeZGZWhvAdy4MD2wsEAsJRMfeAdNs5ZuxIQQo+48Hiu2Rel51RjkY1lEx/5GD9+bV0BFhdXQOWvPUOiooKRMwf/k//rJzYNavX4dJfXYwt324Fw8387OIL8OEHn8Lt8Yjgozxdjp8wFps3fSvAZrfZxJaPnqXVoKMsGwiGMHPmNAGIk04+QXCnlSvXCDARwHz29fpNiMdjItbkti07BCBPOeVErFq1VhwUTpx9PP699ANhIsdDCcPY7NtXA4/Hi6OOmoDTzzgFLzz3cutp2CB+MBzTWWefJurgTfzaNeuQnZONmcdOx8cffSZAd+FPz+sPOYdU2SFp2c3JI0B48tu1a7fgSA31jaipqRMGuHTuy6CfFDEw0hqDjjIvuQWDk5JDcVnjyY+cj6dRBgBdsWIVRo4cDsaJXLv2axEuUNJIOOGE72HU6BF46v9eEPXTsTDD18TlOEaMHI7t23aI+hk9LSs7ExkZDhGoiydSgooBuFg3Pxl8tLCwANu378S48WNRva9aBOda99XXog5yqYqJ44VMTwVYNBbDtOmTBbjooJgc8LuS6AS4LVbRUOFgyRCXMizaOn7w/ieYfdLx+GL5KjGRNlu64FbJJHIUVWDLfVrV7r0YM2YkNny9CdOmTxGyLoKIbTHfW/94R3A2Ab54XAh5O4otyP1YjsujkL916Avb7Ox5Mv09HPOkXGj2YtZobc7NfrLys15U/Z3N2i4YVsFdew/JQHs6RR6STqUaHRAK2NOL0eJpDed3OC2RAzL6VCWDToEBvYvsa29THKyvlBv65bIzhg/8VVGyw5YQxynWVXj1+gOP5Tz2U6WZd4qKyybFXZOiTUHtBsWtk06naFowH8UU1JJQ4xepd9HcM6n7JlXDgjIzluVz1kcNC3rl4aZddabC+nnaUz/ZhuJsRXErxfrVutX7TT7nwYCnTJ5eqaGhOGTRibLMr2p3sH2lHkVTgzIw1qO4pFIu8EkD5uc7tR+qUxe1LPuvOHuhOyu2r7SRqFGi0krRNDEImSET72411EzR6QQ9ErVL+F6tL5HmfE65YTKpT64DTrOtgEkK4T33TATl5E5snXXmipw3ML/g99D+YNMBrxsaGhGPxYWWgwI2jdCk0Gi1kONxMbskYLD1nSXdIuRX3IQTIBQ3qEQk8VX1GgKJbqAoq6KmRJo5TUw8BacCHDqtaE8FswLwCDSSBja7TbiUYqLGhQpgk8kkBMA8MVJeZ3fYlfA3Op0QdTDWkpgsyNBpdUJ4yz5Rw4MiCmqAMFFwzPqp9aFqb7C8CNwVjogyzM+xEETsv1ApkpUTLfvKutQ6hSYKy0EWsZ0E0A160a6zxQX2m/Sg1gn7ShdX4VbgEegi7rkAf0SU54+Xc0B3Woxgl0zKyRmJhobtyUvyT7V+iVeGLRJ1/75xDuZXX5FMO53meaLkQfww46NOAdaVVkRvGmMdTMlIxgeivcS+qdogifUS9CrYuxsHy1LUoXLdnrQ5El1YJeOmStF9UziZysU600DpDa27ytsWiCHZq6JfZr2Fu4qeEfW94TwZV++5qc/9GG2swl2Fz2D2xa/2uY4jqSBvInbvrRFDLizIFaEIh3rqtSTfovFjYcHzKDI0YFH1ZdgWah9MtC8DTm3yu6YaOd7GfWG8ssyDTIuEcUVGsWxt2BuBPyrjh1PMmFo6dJUfafRx0ML5dUXGFMA6p4w/HMdd/2zBWRPTcMwwE9btDSMUAfyhOEbl6cUdq0kHPPmJF9efakV2evtY6H35sQ90GZslD+6UA7qBJmv/63P6Y7hriRO/OdmOIocWoYiMZTvDWFMVhixJmFysx6gcLYozdNBrgPlLWnDdKTaUZA4tV6EZthI46TpgoFSm+0LajhxMFSX0pS61TChIYxDA2In1d3/qPRhlo3EZty1x4ZfHWmDQSvjn5iACMQm/mGZChlmDmAwEIzI+3RZGZXMUl8wwIxiVsXS9H+cfY0GaYeg4ZOEe7KDFi0x2iUwaYLKMQIDhkwGzZb/+vgCXBuIyXGgtHGbpxRU+zKkwwRWU8fLqIC6ZbkJuugbLqyJYvisCt1/GUYU6zKkwilPpIx948eMpaQJ8b6724ZrTbEPGIGVAzdb6Oo995WB+XxAmkx6USapCy2gkpggtjTpxzD/cLH8iMRl/XOVDeZbiVMVu1qDAqsHij/2g+I8/pnAkjux0etUGLpuZBrNewrvfhFCRpxX7swkFGmTb+y6f7Os8dlaOHg6bW6oGZ4kcZ9qJn2S+i8pQEV5rPgMh+UBnJexUMgATsp5IDFqdRlGhCUZaJdcyDAkebtwuP0xp1ApVJuhwA9hXe0LQaSSUZ+kwd6kXj8+x4u4PfXAFKKkHCuxaNHpjIF/2R4DcdC1uPDEN93/kw4VHG2HUSfh8sxMXHJ8zkDjpc12U5De3DELM7lxdMz4ZfTlebJqD6ebNqArnY+6+azrtaE8AC/jD8PtCMFuMCAZCcGSmo77GjTSLHkajrlVjVAd3SwBpZgZd2O9SaSgAjIJNj8eDjIwDA0Go2wH184/LPZhztAXOEPD3zWH8qMKIzXURGLUS0gwSbCYN/BGGOgFCURnhODAmW4s6d1xI5Mfm6rDgr3vxyM9K+wyKgSyYkzkcDYMRs5vXSRTKnl+5GBNMO/Bc2T04bsuLvQYYryyaG3xiebA5jOKuzNnoh82RBo1WQjgUgSmNRrUaxGOS4F6J6VADTEQl0etRW1urLHl2u5Cgq4EiVC6rXk3d/64LP5piRo0njn3uOEoztNjRGIPDzOsmCbXeOBr9srhGmz3CCGcgjgZvHLkWJRDFmBwdXni/Fvdd2D4u+kCCpjd1ZVCj1T0IgRiK9PX496ir8Hzj9zE5bQtcMSuu3XtDrwHmbvHDmKZDc4MX2Xk2+DxB6HTK/oPAUi6DY+IzkXOpDR1KgPGKx+l0thn8Wq1WcfCghqx68a1e5gvrco0GLy5z4+xJFtQ4w6gL6DGxUA+dBnh3W1jcaU4t1sETkkHXZlwOybWyzRrsaFRiOI3O0eHhf9Xg0YuGBsAGNRDDdPMmnG3/HL64CU/Un9/lxXh3S6TPS5cBGnjdARhMXBL18HoCYrlMM+/fyJKTDSWA0XKIoCHIeMXD5ZGfBBGfd7Q8V7VFPtviR5ZVJzQ7XlsXwT1npYvTIzf6TLtb4rCbJFARIxqH2ItNyNPh5dUBnDHGiHybBo8srcPN5+T3htEMWl4HJflDzcu0os8eB0+JIrIaNReoukPthLgMi7W9S4FIOCq0IDrzWHgoORhnTdXNT+YSmvmbvDEs2xaE1aLFutoYfjk9DYGIjJ3OGErtWtR54wIMoRiQY5EE9zIbJNzzgQ9zTzKj2kXDkiCOKk3ewd6goQtATtZwNDQNsOuA3na4Kw4m9ltNXrGv4nLIfQefJXIuttUV9zocT5EE5BWvNOKWczJQ74vjD2tCeHxOOrY2RrGiSlkG86wawb2mFOlQ4tBg3rs+XDrNJN69vsqHW8+wtqkA9XYuBjo/Qyo3uwZJTJFsZzsCrLGhEf5AACUl+/cRNISlWZrN1l6DQHGsoygjdpYOJQfj8qguiewbvzMlPuusz9UtUSxZ48XoYhP0egkvrAxi8VnpyDRrxIaeKduiEZxt4bseXDItDf6QDJYbnavH5NLOxUHJzsdA5ht0szUzoihBEDFI8EKLWnDf1L3zE564PvroU2zdshU2qw2Z2ZkYMXw4vt2yBc3NzWKZLMjPR31dPdKtFsz573OFhfRQS7Q+51jY5+LiYlRXV4tNvqoZS241ffp0RbGvQ3pjlRcZFgmNfuCoYgPW7IngX5tDyDDEUJZjxLd1MUwt0WFmmR7V7jjG5erw3qYAfnuSdUjJ/to4WLL6YMlMIt1pni/V4CzUo1QKtitSLxvwBTLwklyMVbALsHWlTbF3774egcONM09kNMYdiKRutnu7d+pL2+ppUvg9E/vL9rEvl24MoKougBPHm9Hg08Bq0goB7K7mGGxGGfucEbFc1nklbKuN4YqTh84VkUqPXuuDdUdIOyK4RdqBi7CvTZ24u/wrZTtuksdh+ULF06GaqNHJjaqqn87nUeqYt4ZJ5mQk+vii/rmij674/1I9IgoV41btTdbBPRytvlV1ZapYU4VYdTIn8sT368+zHVqBd8ZhkgGUz+cTFuiqEJV9FurPrUsn5WE8bQprcqtVjInf2WehzhyNIhDV4K+rWlDqkJDrMKPQDrhDEowGI/Y2BrB+VwD/PdWC8gK7kLENtTRgS2QpAnhN+grlUqBXY/TLGtgX/LzLMqrjOGZInGjFMEJxr8mJSDylJb5L/L+rRnrrkC7ZASb+QBINT4QNAN14dmKBnmht3u5HF47jm+owdjREYDZohJrOiFw9LEbFEGaopgFZIosRwBJpNXIlRQe+t0k//xedFiE4EiXenWVKXNIS8yZqZHDSCES1PtZDQKple+rvYIRlVgWtPbV9uL9vM1vruz6YjDelNZghufpMi44A4xKp7q1Yqeo/ghyBSxg1J2gtQ0866jsuqSrAFM6hmG/RgiYYCgkrHcrKuNTSOoZLFYPGq/UrZfebxbEsN+O86uFSxjrVpZTfaepFK6BU6p4C9NHa5KxK3qqos+omwIOnpI0YIfn7RO+OAFM5hsp11Hu6jpUnciD1f9UjtLpsqJwscRnpyBmTWUbZdqKf1z4N9AgslJM9Ag2NO/oHMNItDTHcJW3BBZJi9dKb1BkH4+aYiSBTVHWibRt0FXjc16jA4kZfNZqlS6W+bsx70+9U3p4pYLOVwu0eQOkqhxsAAAhgSURBVHWdc1GHB6RvYJUU6+dtshnrYEMGIvgenDBLiqAwMXW1B+u5+6kcQ50CbWKKgZSDlSCAJ6WNeFvOw+9RQjm7oEMeQnhRWo9JkicFsKGOjAHqH6OtubyDEFL5PFSjACE8iXLQeF5Nw+DHR9IK6BNCzqQ42ADN5hCshk6A3QMVbS1xfC9J63Cq1IQvZAeulie0i3i7RFqFKZJygmNKAWwIImOAukRBqzC87buYovOevC6txXGSU7x0yjrcII/He1D0xCmQTQw3kyzAkpVbDRBtUtUMAAUGJdIH+3UtduJGTWW7LvL+8SF5GL6QlrcdApLhYLIcR3DrmzCWnQKN6UC99gGgQ1JVEODrV2/Ae28vQyymw5nfn4lJ0yYOaUl6MgMbDEGy2u6gma1RbMGlcFxC/EgKP+fLo3CJtA8jE2RmnXGwB9/4BDn2dDAc8iUVIYR3fwzJXAjT8FOhcwzHP1bsFtbOlKied3wZdtV7hUpxWZ4F63Y2Y0yRHXsafBhTbMOuOh9qnAEUZ6WhNDcd+oX/xt6bTsIt723BbSeOED7tGQuc4ZhzHRYRftlk0GJ4fib2NrpFwPmLZk/C+lVfY+O6TRh+3FS4gnEEvt2IUWNHomLK0T3OIwW1jY2Nbao6ip8zxRUTxS28t6RQ12azCbGMeg2methRtWMTVa1ZB+8u+UlBsyoY5iU6Bcl5eXnieUtLi/hOrQ5Vm4OffJcoqOb9p2rqx36xTxaLBS6XS3wmXn3xx8a+8rqro3ZuIjGyHGVoGiyzNYLsp9iHqZILzdDjL3Ih1sMmZGZ3SFtxoVTd5R7sp/e/hhljS2DS6/GLozXwrvwddDkVsM6cC0mrx1+XVQlgMRFs00ZmoaY5gEyrEe99VYNzZhRh/U4nzp5ehE831KHBHcK0kZkYlm/FtKc/x5PnTMC3DV5ML7SK/tjNJhE4nkBLTzOIAPEMQm8zG1Hj9GB0YTauv+wlzDlHj+07/oP0jHxIfg0qa0bjlrsv6BFgvHuk6g6vrXhLwcnkxHCiOfH8n2BRjIUVp3q5ubniHQHDCeWkE4QEmTqprI8X5ZxsAoB10w6AgCosLERdXZ0oYzabhWUT86jWTepFO9tifgKOdTMvP5lX7SP7xPLsN99TTqmCsby8vMvxZ9pL0DQYZms9UhzAOa0ys6wFFx+QfdfKVxE3ZIpBDhsxQXAqXcbwtnwdATZ1RBZC0Tgy0w2wWwyobvLDkW7A7gYfynMtwirJalYsjqrdQcx+8Us8fW4FfH4/ThuTj7oWHxgX3GExYntNM2aMVpQddVoN9ja5Mak8H4tueAZZk30IfrQB0ZYAxp5/Lqq2ybh23s+SGW5bHiUWpjLpaiKImLpywU46qJ4Xu+MYXXVErZ/vD2asy0PqQpODLUIAaxeOOYAunhUPQWsrQTzohKTjnaMG5on7gejxR/DOmmoBvBEFVkwsdwgLG9VboAhMSlDS/IauLumpLyaLpc8fiSHz3vfx+o8nY1SWGTp6ABT+MBVfhAYRJEEWTkZc/pCQ400sdOCrlRvw4ccfYdrkUvia3XB6Yjh66lRUTGGg+1TqjAJtLjQH+hTZG3J3Gquo8gNozTmQDNY2BVjuvQ5l4jL11cqN+HjpF9DrtTjhv2bg6OkVh/0mfzBpOqjBsJLteMo/WLKUOvzy2dML4PIOUrS1ZMmRAliylDr88rW5DhhKSySPxdzQchPM042auNHlH09aieFceEKjNgU9TPekyMfyPA1xo8tTE9WM1XhEqtapqokhVKr1OrEhZ5udbcBVkQLr6qtdgKLnprg4Tzwhqs9VIxF+p+hAzcNx83/SSM1Db9OxWFQ84xh5qlTcpCv05HeOh2M0mdKEzhy/80RpNlsQiew/cfI9x88yHL+q4m0wGAWt2b4qbhEHotYTMA8UKq0YiKHRWdl/dZ3+/LY6cjAS0clIaJIkjtlUFEy3pKPF1aL4pafzLwnCCS4HSyKTCHTXTbfmJSUl2LNnjyAI33HyVf165icxfX4f9Do9HA6HeM/6vB6vmKhgKAiH3dEKwgAMRqOQsbndbvGeio6UaVEvnokiAk4o+0bLIfaX+v9iInVamNPShEt11WyNoBbiBjku+qDGAQiFQ3DY7cIlOtshoCgW4IQpAEmD0cjvQfGDEgqVRpMiMtBqhG/+7KwshCNhod7EZ3Q/rsrQ+Jx0FHSR4yJaHX9sOTnKDQvHRRoI3/n0tR+OtFmhUxlTjcfJvnE/6g/4hVv2dGu6oCmVOmkgbTGbUVamiJDarooGUpuit2DrbolMtC1Uj+qJnIRchnpgHQNUJZZTuUMyrso72jImjoX1MKltdfze23F3lb8nLtzXcn2ttz/jcthK0EIXmgQY1VuFrrGIqKEVR3YiXZYVFs7gnCIggo4IJks0CDdCgu46SSBY06qcE40xVJ5y3Be/hkgIekaSEKIEHSArzuH4K6RIQbDxWJQtKqrPIsCAonAoSTTwiIm6lGe08magACVCBp8xP/05UG7FYAiy1NoOGKmDS4LiEyIWI/ejrj85gA6yEGcodUsa2idKiMQUYSb7ZNAaINwltobnU369JJEsAhJQuqHXsz+0AGZd5Er0+qxBJEqHJTHBHcPh1sAGrarc7AMDJvAXr1G8MQm6koYcK62fyKljMVpLxSBJcUFv1qkYGmsgxyVIWjqkU7ihTqODTqNvW7bYf8UcThkjf6AieoqOXoqoVs72yeVYhn0MgSaatJ6PxZR5I+emTzbSm3nEDUPr/EfjEcTEvCh0UjWP9xvhcI5lNDS3arSqSO3MSiXRiCIR0R3zdpWPZTqqLXf3y2De7upKtr7+jIVtJDvu3uRNhkbJjj2ZulQ6D8ZYkh33/wdweyG5OpIh/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34382"/>
          <a:stretch>
            <a:fillRect/>
          </a:stretch>
        </p:blipFill>
        <p:spPr bwMode="auto">
          <a:xfrm rot="16200000">
            <a:off x="5274466" y="682112"/>
            <a:ext cx="2448528" cy="369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1724" r="12575" b="263"/>
          <a:stretch>
            <a:fillRect/>
          </a:stretch>
        </p:blipFill>
        <p:spPr bwMode="auto">
          <a:xfrm rot="16200000">
            <a:off x="1441240" y="3389165"/>
            <a:ext cx="2436342" cy="388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/>
          <a:srcRect l="34551"/>
          <a:stretch>
            <a:fillRect/>
          </a:stretch>
        </p:blipFill>
        <p:spPr bwMode="auto">
          <a:xfrm rot="15653440">
            <a:off x="5431088" y="3381396"/>
            <a:ext cx="2557154" cy="349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 txBox="1">
            <a:spLocks noChangeArrowheads="1"/>
          </p:cNvSpPr>
          <p:nvPr/>
        </p:nvSpPr>
        <p:spPr>
          <a:xfrm>
            <a:off x="496993" y="274880"/>
            <a:ext cx="6083300" cy="821840"/>
          </a:xfrm>
          <a:prstGeom prst="roundRect">
            <a:avLst>
              <a:gd name="adj" fmla="val 24207"/>
            </a:avLst>
          </a:prstGeom>
          <a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Життєве кредо</a:t>
            </a:r>
            <a:endParaRPr lang="ru-RU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89" y="1485839"/>
            <a:ext cx="2122813" cy="1857461"/>
          </a:xfrm>
          <a:prstGeom prst="rect">
            <a:avLst/>
          </a:prstGeom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47635" y="1400138"/>
            <a:ext cx="5334707" cy="4086262"/>
          </a:xfrm>
          <a:prstGeom prst="verticalScroll">
            <a:avLst>
              <a:gd name="adj" fmla="val 12243"/>
            </a:avLst>
          </a:prstGeom>
          <a:pattFill prst="pct5">
            <a:fgClr>
              <a:srgbClr val="66FF66"/>
            </a:fgClr>
            <a:bgClr>
              <a:schemeClr val="bg1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8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Щоб 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уникати помилок, </a:t>
            </a:r>
            <a:endParaRPr lang="ru-RU" sz="28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треба </a:t>
            </a:r>
            <a:r>
              <a:rPr lang="ru-RU" sz="28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набратися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досвіду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.</a:t>
            </a:r>
            <a:r>
              <a:rPr lang="ru-RU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Щ</a:t>
            </a:r>
            <a:r>
              <a:rPr lang="ru-RU" sz="2800" b="1" i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об</a:t>
            </a:r>
            <a:r>
              <a:rPr lang="ru-RU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набратися </a:t>
            </a:r>
            <a:r>
              <a:rPr lang="ru-RU" sz="28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досвіду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, </a:t>
            </a:r>
            <a:endParaRPr lang="ru-RU" sz="28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треба 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робити </a:t>
            </a:r>
            <a:r>
              <a:rPr lang="ru-RU" sz="28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помилки</a:t>
            </a:r>
            <a:r>
              <a:rPr lang="ru-RU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!</a:t>
            </a:r>
            <a:endParaRPr lang="ru-RU" sz="28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5483073"/>
            <a:ext cx="3314702" cy="814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121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1547223" y="1228638"/>
            <a:ext cx="5105400" cy="5142379"/>
          </a:xfrm>
          <a:prstGeom prst="verticalScroll">
            <a:avLst>
              <a:gd name="adj" fmla="val 9175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Найважливіше у педагогічній діяльності – </a:t>
            </a:r>
            <a:endParaRPr lang="uk-UA" sz="24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це гармонія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у стосунках </a:t>
            </a:r>
            <a:endParaRPr lang="uk-UA" sz="24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з </a:t>
            </a:r>
            <a:r>
              <a:rPr lang="uk-UA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учнями</a:t>
            </a: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їх батьками </a:t>
            </a:r>
            <a:endParaRPr lang="uk-UA" sz="24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та </a:t>
            </a:r>
            <a:r>
              <a:rPr lang="uk-UA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колегами, постійний </a:t>
            </a:r>
            <a:endParaRPr lang="uk-UA" sz="24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творчий </a:t>
            </a:r>
            <a:r>
              <a:rPr lang="uk-UA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пошук і самовдосконалення</a:t>
            </a:r>
            <a:endParaRPr lang="uk-UA" sz="2400" b="1" i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AutoShape 9"/>
          <p:cNvSpPr txBox="1">
            <a:spLocks noChangeArrowheads="1"/>
          </p:cNvSpPr>
          <p:nvPr/>
        </p:nvSpPr>
        <p:spPr>
          <a:xfrm>
            <a:off x="927100" y="228600"/>
            <a:ext cx="6121400" cy="946353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63500" cap="flat" cmpd="sng" algn="ctr">
            <a:solidFill>
              <a:srgbClr val="339933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Педагогічне  кредо</a:t>
            </a:r>
            <a:endParaRPr lang="ru-RU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23" y="185913"/>
            <a:ext cx="1480268" cy="1183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907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503645975"/>
              </p:ext>
            </p:extLst>
          </p:nvPr>
        </p:nvGraphicFramePr>
        <p:xfrm>
          <a:off x="1651000" y="1511300"/>
          <a:ext cx="66548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9"/>
          <p:cNvSpPr txBox="1">
            <a:spLocks noChangeArrowheads="1"/>
          </p:cNvSpPr>
          <p:nvPr/>
        </p:nvSpPr>
        <p:spPr>
          <a:xfrm>
            <a:off x="228600" y="449677"/>
            <a:ext cx="8382000" cy="845723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Мої педагогічні принципи</a:t>
            </a:r>
            <a:endParaRPr lang="ru-RU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4" y="4321479"/>
            <a:ext cx="1330941" cy="2053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6170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47657"/>
            <a:ext cx="8051800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пізнаваоьної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4400" b="1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компетентностей</a:t>
            </a:r>
            <a:endParaRPr lang="uk-UA" sz="4400" b="1" dirty="0" smtClean="0">
              <a:ln w="0">
                <a:solidFill>
                  <a:srgbClr val="00B0F0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9"/>
          <p:cNvSpPr txBox="1">
            <a:spLocks noChangeArrowheads="1"/>
          </p:cNvSpPr>
          <p:nvPr/>
        </p:nvSpPr>
        <p:spPr>
          <a:xfrm>
            <a:off x="165100" y="303705"/>
            <a:ext cx="8839200" cy="864695"/>
          </a:xfrm>
          <a:prstGeom prst="roundRect">
            <a:avLst>
              <a:gd name="adj" fmla="val 24207"/>
            </a:avLst>
          </a:prstGeom>
          <a:pattFill prst="dotGrid">
            <a:fgClr>
              <a:srgbClr val="4BCD51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Проблема, над якою працюю:</a:t>
            </a:r>
            <a:endParaRPr lang="ru-RU" sz="40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5" y="5423405"/>
            <a:ext cx="5891175" cy="1267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54" y="4985359"/>
            <a:ext cx="1590891" cy="1590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2595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779308113"/>
              </p:ext>
            </p:extLst>
          </p:nvPr>
        </p:nvGraphicFramePr>
        <p:xfrm>
          <a:off x="2663606" y="1618179"/>
          <a:ext cx="7172943" cy="48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utoShape 9"/>
          <p:cNvSpPr txBox="1">
            <a:spLocks noChangeArrowheads="1"/>
          </p:cNvSpPr>
          <p:nvPr/>
        </p:nvSpPr>
        <p:spPr>
          <a:xfrm>
            <a:off x="444499" y="418005"/>
            <a:ext cx="8369301" cy="750395"/>
          </a:xfrm>
          <a:prstGeom prst="roundRect">
            <a:avLst>
              <a:gd name="adj" fmla="val 24207"/>
            </a:avLst>
          </a:prstGeom>
          <a:pattFill prst="dotGrid">
            <a:fgClr>
              <a:srgbClr val="4BCD51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4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 </a:t>
            </a:r>
            <a:r>
              <a:rPr lang="uk-UA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Система роботи над темою</a:t>
            </a:r>
            <a:endParaRPr lang="ru-RU" sz="36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499" y="1753644"/>
            <a:ext cx="2882806" cy="3701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5485" y="3290331"/>
            <a:ext cx="20408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</a:t>
            </a:r>
            <a:r>
              <a:rPr lang="uk-U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944" y="5591106"/>
            <a:ext cx="1052976" cy="1121079"/>
          </a:xfrm>
          <a:prstGeom prst="rect">
            <a:avLst/>
          </a:prstGeom>
        </p:spPr>
      </p:pic>
      <p:pic>
        <p:nvPicPr>
          <p:cNvPr id="8" name="Рисунок 7" descr="Презентація на тему Моя майбутня професія - вчитель — готові шкільні  презентації | GDZ4YOU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" y="1711233"/>
            <a:ext cx="2965269" cy="37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6367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33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56454" y="2606824"/>
            <a:ext cx="2571768" cy="830997"/>
          </a:xfrm>
          <a:prstGeom prst="rect">
            <a:avLst/>
          </a:prstGeom>
          <a:solidFill>
            <a:srgbClr val="FFFF00"/>
          </a:solidFill>
          <a:ln w="47625"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Методична робота</a:t>
            </a:r>
            <a:endParaRPr lang="ru-RU" sz="24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 rot="16200000">
            <a:off x="202520" y="4267899"/>
            <a:ext cx="2643206" cy="18928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Методичні розробки уроків, заходів</a:t>
            </a:r>
          </a:p>
          <a:p>
            <a:pPr algn="ctr" defTabSz="912813"/>
            <a:endParaRPr lang="uk-UA" sz="9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Семінари, педради</a:t>
            </a:r>
          </a:p>
          <a:p>
            <a:pPr algn="ctr" defTabSz="912813"/>
            <a:endParaRPr lang="uk-UA" sz="9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Робота ШМО вчителів </a:t>
            </a:r>
          </a:p>
          <a:p>
            <a:pPr algn="ctr" defTabSz="912813"/>
            <a:endParaRPr lang="uk-UA" sz="9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Самоосвіта</a:t>
            </a:r>
            <a:endParaRPr lang="ru-RU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171098" y="2606824"/>
            <a:ext cx="2571768" cy="830997"/>
          </a:xfrm>
          <a:prstGeom prst="rect">
            <a:avLst/>
          </a:prstGeom>
          <a:solidFill>
            <a:srgbClr val="FFFF00"/>
          </a:solidFill>
          <a:ln w="47625"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Навчальна робота</a:t>
            </a:r>
            <a:endParaRPr lang="ru-RU" sz="24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957180" y="2606824"/>
            <a:ext cx="2571768" cy="830997"/>
          </a:xfrm>
          <a:prstGeom prst="rect">
            <a:avLst/>
          </a:prstGeom>
          <a:solidFill>
            <a:srgbClr val="FFFF00"/>
          </a:solidFill>
          <a:ln w="47625">
            <a:solidFill>
              <a:srgbClr val="0066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2400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Позакласна робота</a:t>
            </a:r>
            <a:endParaRPr lang="ru-RU" sz="24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385280" y="4321336"/>
            <a:ext cx="4143404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sz="3600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Урок</a:t>
            </a:r>
          </a:p>
          <a:p>
            <a:pPr algn="ctr" defTabSz="912813"/>
            <a:endParaRPr lang="uk-UA" sz="36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endParaRPr lang="uk-UA" sz="14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Стандартний   Нестандартний</a:t>
            </a:r>
            <a:endParaRPr lang="ru-RU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 rot="16200000">
            <a:off x="6078295" y="4077058"/>
            <a:ext cx="250033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Індивідуальні бесіди</a:t>
            </a:r>
          </a:p>
          <a:p>
            <a:pPr algn="ctr" defTabSz="912813"/>
            <a:endParaRPr lang="uk-UA" sz="10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Робота з обдарованими дітьми</a:t>
            </a:r>
          </a:p>
          <a:p>
            <a:pPr algn="ctr" defTabSz="912813"/>
            <a:endParaRPr lang="uk-UA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endParaRPr lang="uk-UA" sz="1000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/>
            <a:r>
              <a:rPr lang="uk-UA" dirty="0" smtClean="0">
                <a:solidFill>
                  <a:srgbClr val="001933"/>
                </a:solidFill>
                <a:latin typeface="Arial" pitchFamily="34" charset="0"/>
                <a:cs typeface="Arial" pitchFamily="34" charset="0"/>
              </a:rPr>
              <a:t>Робота з батьками</a:t>
            </a:r>
          </a:p>
          <a:p>
            <a:pPr algn="ctr" defTabSz="912813"/>
            <a:endParaRPr lang="ru-RU" dirty="0" smtClean="0">
              <a:solidFill>
                <a:srgbClr val="0019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 зі стрілкою 10"/>
          <p:cNvCxnSpPr>
            <a:stCxn id="4" idx="2"/>
          </p:cNvCxnSpPr>
          <p:nvPr/>
        </p:nvCxnSpPr>
        <p:spPr>
          <a:xfrm rot="5400000">
            <a:off x="943390" y="3093761"/>
            <a:ext cx="454889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1"/>
          <p:cNvCxnSpPr>
            <a:stCxn id="6" idx="2"/>
            <a:endCxn id="8" idx="0"/>
          </p:cNvCxnSpPr>
          <p:nvPr/>
        </p:nvCxnSpPr>
        <p:spPr>
          <a:xfrm rot="5400000">
            <a:off x="4015225" y="3879578"/>
            <a:ext cx="8835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21"/>
          <p:cNvCxnSpPr>
            <a:stCxn id="4" idx="2"/>
          </p:cNvCxnSpPr>
          <p:nvPr/>
        </p:nvCxnSpPr>
        <p:spPr>
          <a:xfrm rot="5400000">
            <a:off x="1264862" y="3486669"/>
            <a:ext cx="526325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24"/>
          <p:cNvCxnSpPr>
            <a:stCxn id="4" idx="2"/>
          </p:cNvCxnSpPr>
          <p:nvPr/>
        </p:nvCxnSpPr>
        <p:spPr>
          <a:xfrm rot="16200000" flipH="1">
            <a:off x="1550613" y="3629546"/>
            <a:ext cx="526327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27"/>
          <p:cNvCxnSpPr/>
          <p:nvPr/>
        </p:nvCxnSpPr>
        <p:spPr>
          <a:xfrm>
            <a:off x="1742338" y="3464080"/>
            <a:ext cx="827872" cy="759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29"/>
          <p:cNvCxnSpPr/>
          <p:nvPr/>
        </p:nvCxnSpPr>
        <p:spPr>
          <a:xfrm rot="5400000">
            <a:off x="3707676" y="4999204"/>
            <a:ext cx="785820" cy="573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31"/>
          <p:cNvCxnSpPr/>
          <p:nvPr/>
        </p:nvCxnSpPr>
        <p:spPr>
          <a:xfrm rot="16200000" flipH="1">
            <a:off x="4493495" y="5000791"/>
            <a:ext cx="785818" cy="569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33"/>
          <p:cNvCxnSpPr/>
          <p:nvPr/>
        </p:nvCxnSpPr>
        <p:spPr>
          <a:xfrm>
            <a:off x="7243064" y="3464081"/>
            <a:ext cx="696046" cy="500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36"/>
          <p:cNvCxnSpPr/>
          <p:nvPr/>
        </p:nvCxnSpPr>
        <p:spPr>
          <a:xfrm flipH="1">
            <a:off x="7171626" y="3547290"/>
            <a:ext cx="71438" cy="345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37"/>
          <p:cNvCxnSpPr/>
          <p:nvPr/>
        </p:nvCxnSpPr>
        <p:spPr>
          <a:xfrm rot="10800000" flipV="1">
            <a:off x="6385809" y="3464080"/>
            <a:ext cx="857257" cy="42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AutoShape 9"/>
          <p:cNvSpPr txBox="1">
            <a:spLocks noChangeArrowheads="1"/>
          </p:cNvSpPr>
          <p:nvPr/>
        </p:nvSpPr>
        <p:spPr>
          <a:xfrm>
            <a:off x="2385280" y="495479"/>
            <a:ext cx="3912128" cy="1765448"/>
          </a:xfrm>
          <a:prstGeom prst="roundRect">
            <a:avLst>
              <a:gd name="adj" fmla="val 24207"/>
            </a:avLst>
          </a:prstGeom>
          <a:pattFill prst="pct5">
            <a:fgClr>
              <a:srgbClr val="339933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Схема </a:t>
            </a:r>
          </a:p>
          <a:p>
            <a:pPr algn="ctr">
              <a:defRPr/>
            </a:pPr>
            <a:r>
              <a:rPr lang="uk-UA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професійної діяльності</a:t>
            </a:r>
            <a:endParaRPr lang="ru-RU" sz="36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26" y="477440"/>
            <a:ext cx="1155700" cy="17834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" y="691285"/>
            <a:ext cx="984037" cy="1355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1362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2397</TotalTime>
  <Words>739</Words>
  <Application>Microsoft Office PowerPoint</Application>
  <PresentationFormat>Экран (4:3)</PresentationFormat>
  <Paragraphs>207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Підвищення  кваліфікації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Василенко  Олени Миколаївни,  учителя хімії</dc:title>
  <dc:creator>Badenko</dc:creator>
  <cp:lastModifiedBy>admin</cp:lastModifiedBy>
  <cp:revision>223</cp:revision>
  <dcterms:created xsi:type="dcterms:W3CDTF">2020-02-15T10:23:09Z</dcterms:created>
  <dcterms:modified xsi:type="dcterms:W3CDTF">2021-03-27T17:51:57Z</dcterms:modified>
</cp:coreProperties>
</file>