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7" r:id="rId2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416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CADB81-089E-49D2-9110-7A79FAA9FA2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E677EE-1910-4A03-887E-5546460539D6}">
      <dgm:prSet phldrT="[Текст]" custT="1"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r>
            <a:rPr lang="uk-UA" sz="1800" b="1" dirty="0" smtClean="0">
              <a:latin typeface="Arial" pitchFamily="34" charset="0"/>
              <a:cs typeface="Arial" pitchFamily="34" charset="0"/>
            </a:rPr>
            <a:t>Методична рада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764C73FE-6F99-405E-B48C-92820D64E7C5}" type="parTrans" cxnId="{62F04A33-A6A7-45F7-9712-5704521F595D}">
      <dgm:prSet/>
      <dgm:spPr/>
      <dgm:t>
        <a:bodyPr/>
        <a:lstStyle/>
        <a:p>
          <a:endParaRPr lang="ru-RU"/>
        </a:p>
      </dgm:t>
    </dgm:pt>
    <dgm:pt modelId="{A08F1B63-AF36-45F3-9752-990FA3B2230D}" type="sibTrans" cxnId="{62F04A33-A6A7-45F7-9712-5704521F595D}">
      <dgm:prSet/>
      <dgm:spPr/>
      <dgm:t>
        <a:bodyPr/>
        <a:lstStyle/>
        <a:p>
          <a:endParaRPr lang="ru-RU"/>
        </a:p>
      </dgm:t>
    </dgm:pt>
    <dgm:pt modelId="{C745829A-07FA-43DD-8D52-4C38C3BA6D52}">
      <dgm:prSet phldrT="[Текст]"/>
      <dgm:spPr/>
      <dgm:t>
        <a:bodyPr/>
        <a:lstStyle/>
        <a:p>
          <a:r>
            <a:rPr lang="uk-UA" dirty="0" smtClean="0"/>
            <a:t>ШМО</a:t>
          </a:r>
          <a:endParaRPr lang="ru-RU" dirty="0"/>
        </a:p>
      </dgm:t>
    </dgm:pt>
    <dgm:pt modelId="{EE7925D4-EC5B-47E4-BF9A-4A35D82A9912}" type="parTrans" cxnId="{09C44F31-4168-46CA-AA8A-DD628623AA5B}">
      <dgm:prSet/>
      <dgm:spPr/>
      <dgm:t>
        <a:bodyPr/>
        <a:lstStyle/>
        <a:p>
          <a:endParaRPr lang="ru-RU"/>
        </a:p>
      </dgm:t>
    </dgm:pt>
    <dgm:pt modelId="{8AE3E372-D976-4483-8893-1623969B0A3F}" type="sibTrans" cxnId="{09C44F31-4168-46CA-AA8A-DD628623AA5B}">
      <dgm:prSet/>
      <dgm:spPr/>
      <dgm:t>
        <a:bodyPr/>
        <a:lstStyle/>
        <a:p>
          <a:endParaRPr lang="ru-RU"/>
        </a:p>
      </dgm:t>
    </dgm:pt>
    <dgm:pt modelId="{740F65B5-CF48-42BF-933E-1F9C689F11A0}">
      <dgm:prSet phldrT="[Текст]"/>
      <dgm:spPr/>
      <dgm:t>
        <a:bodyPr/>
        <a:lstStyle/>
        <a:p>
          <a:r>
            <a:rPr lang="uk-UA" dirty="0" smtClean="0"/>
            <a:t>Курси</a:t>
          </a:r>
          <a:endParaRPr lang="ru-RU" dirty="0"/>
        </a:p>
      </dgm:t>
    </dgm:pt>
    <dgm:pt modelId="{8286AC9C-28E2-4337-8D21-33C771601193}" type="parTrans" cxnId="{18FD1EFD-5727-4781-B416-34E8E57CDDE2}">
      <dgm:prSet/>
      <dgm:spPr/>
      <dgm:t>
        <a:bodyPr/>
        <a:lstStyle/>
        <a:p>
          <a:endParaRPr lang="ru-RU"/>
        </a:p>
      </dgm:t>
    </dgm:pt>
    <dgm:pt modelId="{5C39A491-1524-4251-86E4-3FDEBCB2950A}" type="sibTrans" cxnId="{18FD1EFD-5727-4781-B416-34E8E57CDDE2}">
      <dgm:prSet/>
      <dgm:spPr/>
      <dgm:t>
        <a:bodyPr/>
        <a:lstStyle/>
        <a:p>
          <a:endParaRPr lang="ru-RU"/>
        </a:p>
      </dgm:t>
    </dgm:pt>
    <dgm:pt modelId="{ED3AE127-8D8B-4667-ADBE-9CF7EBC0FB5C}">
      <dgm:prSet phldrT="[Текст]"/>
      <dgm:spPr/>
      <dgm:t>
        <a:bodyPr/>
        <a:lstStyle/>
        <a:p>
          <a:r>
            <a:rPr lang="uk-UA" dirty="0" smtClean="0"/>
            <a:t>ШМВ</a:t>
          </a:r>
          <a:endParaRPr lang="ru-RU" dirty="0"/>
        </a:p>
      </dgm:t>
    </dgm:pt>
    <dgm:pt modelId="{7AD1C896-DBA9-4278-A62E-FD5C38EF8C39}" type="parTrans" cxnId="{6C37B25C-5759-4906-BF7F-4F68EDE8949C}">
      <dgm:prSet/>
      <dgm:spPr/>
      <dgm:t>
        <a:bodyPr/>
        <a:lstStyle/>
        <a:p>
          <a:endParaRPr lang="ru-RU"/>
        </a:p>
      </dgm:t>
    </dgm:pt>
    <dgm:pt modelId="{3FBBB48B-D8EC-48E8-8E96-A54AE6DD8488}" type="sibTrans" cxnId="{6C37B25C-5759-4906-BF7F-4F68EDE8949C}">
      <dgm:prSet/>
      <dgm:spPr/>
      <dgm:t>
        <a:bodyPr/>
        <a:lstStyle/>
        <a:p>
          <a:endParaRPr lang="ru-RU"/>
        </a:p>
      </dgm:t>
    </dgm:pt>
    <dgm:pt modelId="{8AE71CB4-AB97-401B-BD23-8F9D12D34848}">
      <dgm:prSet phldrT="[Текст]"/>
      <dgm:spPr/>
      <dgm:t>
        <a:bodyPr/>
        <a:lstStyle/>
        <a:p>
          <a:r>
            <a:rPr lang="uk-UA" dirty="0" smtClean="0"/>
            <a:t>Творчі групи</a:t>
          </a:r>
          <a:endParaRPr lang="ru-RU" dirty="0"/>
        </a:p>
      </dgm:t>
    </dgm:pt>
    <dgm:pt modelId="{9C25187F-9044-4E97-9282-5D3623E63EC8}" type="parTrans" cxnId="{19EC5D14-BB9B-4D55-AB79-A474ECE3D245}">
      <dgm:prSet/>
      <dgm:spPr/>
      <dgm:t>
        <a:bodyPr/>
        <a:lstStyle/>
        <a:p>
          <a:endParaRPr lang="ru-RU"/>
        </a:p>
      </dgm:t>
    </dgm:pt>
    <dgm:pt modelId="{24512BA8-F794-43E5-A960-63C9A7D1A9D2}" type="sibTrans" cxnId="{19EC5D14-BB9B-4D55-AB79-A474ECE3D245}">
      <dgm:prSet/>
      <dgm:spPr/>
      <dgm:t>
        <a:bodyPr/>
        <a:lstStyle/>
        <a:p>
          <a:endParaRPr lang="ru-RU"/>
        </a:p>
      </dgm:t>
    </dgm:pt>
    <dgm:pt modelId="{C9395DE6-7FAF-4011-82E8-D4228579FF44}">
      <dgm:prSet/>
      <dgm:spPr/>
      <dgm:t>
        <a:bodyPr/>
        <a:lstStyle/>
        <a:p>
          <a:r>
            <a:rPr lang="uk-UA" dirty="0" smtClean="0"/>
            <a:t>НМП</a:t>
          </a:r>
          <a:endParaRPr lang="ru-RU" dirty="0"/>
        </a:p>
      </dgm:t>
    </dgm:pt>
    <dgm:pt modelId="{F609D0BD-AF95-4DF4-B943-248B62B2F9A5}" type="parTrans" cxnId="{FD8D6024-876E-42B5-89E6-95FF5F5AB0F3}">
      <dgm:prSet/>
      <dgm:spPr/>
      <dgm:t>
        <a:bodyPr/>
        <a:lstStyle/>
        <a:p>
          <a:endParaRPr lang="ru-RU"/>
        </a:p>
      </dgm:t>
    </dgm:pt>
    <dgm:pt modelId="{A220DB47-A088-419B-9327-5C0647674005}" type="sibTrans" cxnId="{FD8D6024-876E-42B5-89E6-95FF5F5AB0F3}">
      <dgm:prSet/>
      <dgm:spPr/>
      <dgm:t>
        <a:bodyPr/>
        <a:lstStyle/>
        <a:p>
          <a:endParaRPr lang="ru-RU"/>
        </a:p>
      </dgm:t>
    </dgm:pt>
    <dgm:pt modelId="{8569E030-E570-4299-846D-E6023E887CE3}">
      <dgm:prSet/>
      <dgm:spPr/>
      <dgm:t>
        <a:bodyPr/>
        <a:lstStyle/>
        <a:p>
          <a:r>
            <a:rPr lang="uk-UA" dirty="0" smtClean="0"/>
            <a:t>Атестація</a:t>
          </a:r>
          <a:endParaRPr lang="ru-RU" dirty="0"/>
        </a:p>
      </dgm:t>
    </dgm:pt>
    <dgm:pt modelId="{20E00C66-1652-4B24-9DCC-7EF4C8CE1FF4}" type="parTrans" cxnId="{A66E1A75-CEE3-4B3A-81D1-BE42442566DB}">
      <dgm:prSet/>
      <dgm:spPr/>
      <dgm:t>
        <a:bodyPr/>
        <a:lstStyle/>
        <a:p>
          <a:endParaRPr lang="ru-RU"/>
        </a:p>
      </dgm:t>
    </dgm:pt>
    <dgm:pt modelId="{944E5CCF-9291-44F6-BC6A-E950F0C141F3}" type="sibTrans" cxnId="{A66E1A75-CEE3-4B3A-81D1-BE42442566DB}">
      <dgm:prSet/>
      <dgm:spPr/>
      <dgm:t>
        <a:bodyPr/>
        <a:lstStyle/>
        <a:p>
          <a:endParaRPr lang="ru-RU"/>
        </a:p>
      </dgm:t>
    </dgm:pt>
    <dgm:pt modelId="{1B67780E-0932-4EAA-90AC-36943A055CCF}" type="pres">
      <dgm:prSet presAssocID="{10CADB81-089E-49D2-9110-7A79FAA9FA2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A4E500-FB76-4B58-9747-A7B0D9701BA0}" type="pres">
      <dgm:prSet presAssocID="{27E677EE-1910-4A03-887E-5546460539D6}" presName="centerShape" presStyleLbl="node0" presStyleIdx="0" presStyleCnt="1" custScaleX="140377" custLinFactNeighborX="2869" custLinFactNeighborY="2241"/>
      <dgm:spPr/>
      <dgm:t>
        <a:bodyPr/>
        <a:lstStyle/>
        <a:p>
          <a:endParaRPr lang="ru-RU"/>
        </a:p>
      </dgm:t>
    </dgm:pt>
    <dgm:pt modelId="{528A97DD-D918-4CCD-AD93-66BB332363CB}" type="pres">
      <dgm:prSet presAssocID="{C745829A-07FA-43DD-8D52-4C38C3BA6D52}" presName="node" presStyleLbl="node1" presStyleIdx="0" presStyleCnt="6" custRadScaleRad="100148" custRadScaleInc="6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092F39-6CF0-41CC-A841-5B95C3069178}" type="pres">
      <dgm:prSet presAssocID="{C745829A-07FA-43DD-8D52-4C38C3BA6D52}" presName="dummy" presStyleCnt="0"/>
      <dgm:spPr/>
    </dgm:pt>
    <dgm:pt modelId="{E61B9A24-855B-4703-821B-9A462670EE9C}" type="pres">
      <dgm:prSet presAssocID="{8AE3E372-D976-4483-8893-1623969B0A3F}" presName="sibTrans" presStyleLbl="sibTrans2D1" presStyleIdx="0" presStyleCnt="6" custScaleX="102087" custScaleY="102480"/>
      <dgm:spPr/>
      <dgm:t>
        <a:bodyPr/>
        <a:lstStyle/>
        <a:p>
          <a:endParaRPr lang="ru-RU"/>
        </a:p>
      </dgm:t>
    </dgm:pt>
    <dgm:pt modelId="{361B5A2B-0CD9-436D-82FC-5298E0521F02}" type="pres">
      <dgm:prSet presAssocID="{C9395DE6-7FAF-4011-82E8-D4228579FF44}" presName="node" presStyleLbl="node1" presStyleIdx="1" presStyleCnt="6" custRadScaleRad="101738" custRadScaleInc="2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A5132-E0A9-4E22-9A0F-F10C075675AF}" type="pres">
      <dgm:prSet presAssocID="{C9395DE6-7FAF-4011-82E8-D4228579FF44}" presName="dummy" presStyleCnt="0"/>
      <dgm:spPr/>
    </dgm:pt>
    <dgm:pt modelId="{C2B9CA5E-0618-4034-B464-7E6B099C2021}" type="pres">
      <dgm:prSet presAssocID="{A220DB47-A088-419B-9327-5C0647674005}" presName="sibTrans" presStyleLbl="sibTrans2D1" presStyleIdx="1" presStyleCnt="6"/>
      <dgm:spPr/>
      <dgm:t>
        <a:bodyPr/>
        <a:lstStyle/>
        <a:p>
          <a:endParaRPr lang="ru-RU"/>
        </a:p>
      </dgm:t>
    </dgm:pt>
    <dgm:pt modelId="{859CA152-F99D-46CE-8545-3FD71D793081}" type="pres">
      <dgm:prSet presAssocID="{740F65B5-CF48-42BF-933E-1F9C689F11A0}" presName="node" presStyleLbl="node1" presStyleIdx="2" presStyleCnt="6" custRadScaleRad="107750" custRadScaleInc="1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E18190-12A6-410E-8ECE-99002394CCDF}" type="pres">
      <dgm:prSet presAssocID="{740F65B5-CF48-42BF-933E-1F9C689F11A0}" presName="dummy" presStyleCnt="0"/>
      <dgm:spPr/>
    </dgm:pt>
    <dgm:pt modelId="{2D313F9E-7C73-4225-BA8F-DCC2C1FE64F6}" type="pres">
      <dgm:prSet presAssocID="{5C39A491-1524-4251-86E4-3FDEBCB2950A}" presName="sibTrans" presStyleLbl="sibTrans2D1" presStyleIdx="2" presStyleCnt="6"/>
      <dgm:spPr/>
      <dgm:t>
        <a:bodyPr/>
        <a:lstStyle/>
        <a:p>
          <a:endParaRPr lang="ru-RU"/>
        </a:p>
      </dgm:t>
    </dgm:pt>
    <dgm:pt modelId="{8121700F-6577-40BB-B60C-DD012DCAD72E}" type="pres">
      <dgm:prSet presAssocID="{ED3AE127-8D8B-4667-ADBE-9CF7EBC0FB5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B49CA7-6BA0-46B0-A39D-945DFA70CE12}" type="pres">
      <dgm:prSet presAssocID="{ED3AE127-8D8B-4667-ADBE-9CF7EBC0FB5C}" presName="dummy" presStyleCnt="0"/>
      <dgm:spPr/>
    </dgm:pt>
    <dgm:pt modelId="{0AF63C57-244F-4551-9DE2-166A464BC372}" type="pres">
      <dgm:prSet presAssocID="{3FBBB48B-D8EC-48E8-8E96-A54AE6DD8488}" presName="sibTrans" presStyleLbl="sibTrans2D1" presStyleIdx="3" presStyleCnt="6"/>
      <dgm:spPr/>
      <dgm:t>
        <a:bodyPr/>
        <a:lstStyle/>
        <a:p>
          <a:endParaRPr lang="ru-RU"/>
        </a:p>
      </dgm:t>
    </dgm:pt>
    <dgm:pt modelId="{2CC32198-AA50-44AD-8A31-CCC00303E255}" type="pres">
      <dgm:prSet presAssocID="{8AE71CB4-AB97-401B-BD23-8F9D12D34848}" presName="node" presStyleLbl="node1" presStyleIdx="4" presStyleCnt="6" custScaleX="107769" custRadScaleRad="103558" custRadScaleInc="34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E0FEE3-7CC2-4EF0-9637-21CD61CEA0C9}" type="pres">
      <dgm:prSet presAssocID="{8AE71CB4-AB97-401B-BD23-8F9D12D34848}" presName="dummy" presStyleCnt="0"/>
      <dgm:spPr/>
    </dgm:pt>
    <dgm:pt modelId="{8AE91B95-69B9-461F-9A72-1FD896695CAB}" type="pres">
      <dgm:prSet presAssocID="{24512BA8-F794-43E5-A960-63C9A7D1A9D2}" presName="sibTrans" presStyleLbl="sibTrans2D1" presStyleIdx="4" presStyleCnt="6" custScaleX="110753" custScaleY="111395"/>
      <dgm:spPr/>
      <dgm:t>
        <a:bodyPr/>
        <a:lstStyle/>
        <a:p>
          <a:endParaRPr lang="ru-RU"/>
        </a:p>
      </dgm:t>
    </dgm:pt>
    <dgm:pt modelId="{EBBBA51B-4B58-4559-A50F-6543A82DC8C3}" type="pres">
      <dgm:prSet presAssocID="{8569E030-E570-4299-846D-E6023E887CE3}" presName="node" presStyleLbl="node1" presStyleIdx="5" presStyleCnt="6" custScaleX="116443" custRadScaleRad="99033" custRadScaleInc="-128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66AFFF-E9C1-460A-8641-D53C70A6B68B}" type="pres">
      <dgm:prSet presAssocID="{8569E030-E570-4299-846D-E6023E887CE3}" presName="dummy" presStyleCnt="0"/>
      <dgm:spPr/>
    </dgm:pt>
    <dgm:pt modelId="{44F238CB-A475-4F56-8C71-B5730A624867}" type="pres">
      <dgm:prSet presAssocID="{944E5CCF-9291-44F6-BC6A-E950F0C141F3}" presName="sibTrans" presStyleLbl="sibTrans2D1" presStyleIdx="5" presStyleCnt="6" custScaleX="103309" custScaleY="109888"/>
      <dgm:spPr/>
      <dgm:t>
        <a:bodyPr/>
        <a:lstStyle/>
        <a:p>
          <a:endParaRPr lang="ru-RU"/>
        </a:p>
      </dgm:t>
    </dgm:pt>
  </dgm:ptLst>
  <dgm:cxnLst>
    <dgm:cxn modelId="{4824D395-CB10-4CAD-8B00-34F7A45BAB5A}" type="presOf" srcId="{A220DB47-A088-419B-9327-5C0647674005}" destId="{C2B9CA5E-0618-4034-B464-7E6B099C2021}" srcOrd="0" destOrd="0" presId="urn:microsoft.com/office/officeart/2005/8/layout/radial6"/>
    <dgm:cxn modelId="{19A542C1-0E9A-4C67-86D2-EA9A5D26493C}" type="presOf" srcId="{24512BA8-F794-43E5-A960-63C9A7D1A9D2}" destId="{8AE91B95-69B9-461F-9A72-1FD896695CAB}" srcOrd="0" destOrd="0" presId="urn:microsoft.com/office/officeart/2005/8/layout/radial6"/>
    <dgm:cxn modelId="{09C44F31-4168-46CA-AA8A-DD628623AA5B}" srcId="{27E677EE-1910-4A03-887E-5546460539D6}" destId="{C745829A-07FA-43DD-8D52-4C38C3BA6D52}" srcOrd="0" destOrd="0" parTransId="{EE7925D4-EC5B-47E4-BF9A-4A35D82A9912}" sibTransId="{8AE3E372-D976-4483-8893-1623969B0A3F}"/>
    <dgm:cxn modelId="{39A839B1-4433-4655-B445-EFD375CDAA75}" type="presOf" srcId="{8569E030-E570-4299-846D-E6023E887CE3}" destId="{EBBBA51B-4B58-4559-A50F-6543A82DC8C3}" srcOrd="0" destOrd="0" presId="urn:microsoft.com/office/officeart/2005/8/layout/radial6"/>
    <dgm:cxn modelId="{A66E1A75-CEE3-4B3A-81D1-BE42442566DB}" srcId="{27E677EE-1910-4A03-887E-5546460539D6}" destId="{8569E030-E570-4299-846D-E6023E887CE3}" srcOrd="5" destOrd="0" parTransId="{20E00C66-1652-4B24-9DCC-7EF4C8CE1FF4}" sibTransId="{944E5CCF-9291-44F6-BC6A-E950F0C141F3}"/>
    <dgm:cxn modelId="{9E6EF56A-5968-49E7-AF2E-CA31EBF6E328}" type="presOf" srcId="{C745829A-07FA-43DD-8D52-4C38C3BA6D52}" destId="{528A97DD-D918-4CCD-AD93-66BB332363CB}" srcOrd="0" destOrd="0" presId="urn:microsoft.com/office/officeart/2005/8/layout/radial6"/>
    <dgm:cxn modelId="{F274F5AE-4CA2-4B9A-876E-DCF412714814}" type="presOf" srcId="{C9395DE6-7FAF-4011-82E8-D4228579FF44}" destId="{361B5A2B-0CD9-436D-82FC-5298E0521F02}" srcOrd="0" destOrd="0" presId="urn:microsoft.com/office/officeart/2005/8/layout/radial6"/>
    <dgm:cxn modelId="{952F1DBD-508E-4E40-A9D1-D1D774D03B92}" type="presOf" srcId="{5C39A491-1524-4251-86E4-3FDEBCB2950A}" destId="{2D313F9E-7C73-4225-BA8F-DCC2C1FE64F6}" srcOrd="0" destOrd="0" presId="urn:microsoft.com/office/officeart/2005/8/layout/radial6"/>
    <dgm:cxn modelId="{19EC5D14-BB9B-4D55-AB79-A474ECE3D245}" srcId="{27E677EE-1910-4A03-887E-5546460539D6}" destId="{8AE71CB4-AB97-401B-BD23-8F9D12D34848}" srcOrd="4" destOrd="0" parTransId="{9C25187F-9044-4E97-9282-5D3623E63EC8}" sibTransId="{24512BA8-F794-43E5-A960-63C9A7D1A9D2}"/>
    <dgm:cxn modelId="{EEBA646D-B1C4-4C21-BBF5-28E17B231061}" type="presOf" srcId="{3FBBB48B-D8EC-48E8-8E96-A54AE6DD8488}" destId="{0AF63C57-244F-4551-9DE2-166A464BC372}" srcOrd="0" destOrd="0" presId="urn:microsoft.com/office/officeart/2005/8/layout/radial6"/>
    <dgm:cxn modelId="{6AE561FA-8A08-4A64-947C-3831EB18F5F2}" type="presOf" srcId="{8AE3E372-D976-4483-8893-1623969B0A3F}" destId="{E61B9A24-855B-4703-821B-9A462670EE9C}" srcOrd="0" destOrd="0" presId="urn:microsoft.com/office/officeart/2005/8/layout/radial6"/>
    <dgm:cxn modelId="{95EF5241-4CD6-4380-9228-DE4F22E011C0}" type="presOf" srcId="{740F65B5-CF48-42BF-933E-1F9C689F11A0}" destId="{859CA152-F99D-46CE-8545-3FD71D793081}" srcOrd="0" destOrd="0" presId="urn:microsoft.com/office/officeart/2005/8/layout/radial6"/>
    <dgm:cxn modelId="{8584D8AA-FD80-47B1-8132-DE1E8E2CD318}" type="presOf" srcId="{ED3AE127-8D8B-4667-ADBE-9CF7EBC0FB5C}" destId="{8121700F-6577-40BB-B60C-DD012DCAD72E}" srcOrd="0" destOrd="0" presId="urn:microsoft.com/office/officeart/2005/8/layout/radial6"/>
    <dgm:cxn modelId="{81434F1C-B745-4CE6-90FF-5B6DA6C423F0}" type="presOf" srcId="{27E677EE-1910-4A03-887E-5546460539D6}" destId="{08A4E500-FB76-4B58-9747-A7B0D9701BA0}" srcOrd="0" destOrd="0" presId="urn:microsoft.com/office/officeart/2005/8/layout/radial6"/>
    <dgm:cxn modelId="{695AE18E-0D41-468C-9C81-FD7797F06390}" type="presOf" srcId="{8AE71CB4-AB97-401B-BD23-8F9D12D34848}" destId="{2CC32198-AA50-44AD-8A31-CCC00303E255}" srcOrd="0" destOrd="0" presId="urn:microsoft.com/office/officeart/2005/8/layout/radial6"/>
    <dgm:cxn modelId="{62F04A33-A6A7-45F7-9712-5704521F595D}" srcId="{10CADB81-089E-49D2-9110-7A79FAA9FA2C}" destId="{27E677EE-1910-4A03-887E-5546460539D6}" srcOrd="0" destOrd="0" parTransId="{764C73FE-6F99-405E-B48C-92820D64E7C5}" sibTransId="{A08F1B63-AF36-45F3-9752-990FA3B2230D}"/>
    <dgm:cxn modelId="{D15EABDD-CDF9-47AF-B083-FFD16F4DBDB7}" type="presOf" srcId="{10CADB81-089E-49D2-9110-7A79FAA9FA2C}" destId="{1B67780E-0932-4EAA-90AC-36943A055CCF}" srcOrd="0" destOrd="0" presId="urn:microsoft.com/office/officeart/2005/8/layout/radial6"/>
    <dgm:cxn modelId="{2D9F6CAD-2D85-409F-9710-5D850BC0E3E9}" type="presOf" srcId="{944E5CCF-9291-44F6-BC6A-E950F0C141F3}" destId="{44F238CB-A475-4F56-8C71-B5730A624867}" srcOrd="0" destOrd="0" presId="urn:microsoft.com/office/officeart/2005/8/layout/radial6"/>
    <dgm:cxn modelId="{FD8D6024-876E-42B5-89E6-95FF5F5AB0F3}" srcId="{27E677EE-1910-4A03-887E-5546460539D6}" destId="{C9395DE6-7FAF-4011-82E8-D4228579FF44}" srcOrd="1" destOrd="0" parTransId="{F609D0BD-AF95-4DF4-B943-248B62B2F9A5}" sibTransId="{A220DB47-A088-419B-9327-5C0647674005}"/>
    <dgm:cxn modelId="{18FD1EFD-5727-4781-B416-34E8E57CDDE2}" srcId="{27E677EE-1910-4A03-887E-5546460539D6}" destId="{740F65B5-CF48-42BF-933E-1F9C689F11A0}" srcOrd="2" destOrd="0" parTransId="{8286AC9C-28E2-4337-8D21-33C771601193}" sibTransId="{5C39A491-1524-4251-86E4-3FDEBCB2950A}"/>
    <dgm:cxn modelId="{6C37B25C-5759-4906-BF7F-4F68EDE8949C}" srcId="{27E677EE-1910-4A03-887E-5546460539D6}" destId="{ED3AE127-8D8B-4667-ADBE-9CF7EBC0FB5C}" srcOrd="3" destOrd="0" parTransId="{7AD1C896-DBA9-4278-A62E-FD5C38EF8C39}" sibTransId="{3FBBB48B-D8EC-48E8-8E96-A54AE6DD8488}"/>
    <dgm:cxn modelId="{0CE54AF3-6F86-4A6A-AA23-74A189CC3E4B}" type="presParOf" srcId="{1B67780E-0932-4EAA-90AC-36943A055CCF}" destId="{08A4E500-FB76-4B58-9747-A7B0D9701BA0}" srcOrd="0" destOrd="0" presId="urn:microsoft.com/office/officeart/2005/8/layout/radial6"/>
    <dgm:cxn modelId="{FA679072-D8C2-48E1-BFF3-5914C0D7BBCA}" type="presParOf" srcId="{1B67780E-0932-4EAA-90AC-36943A055CCF}" destId="{528A97DD-D918-4CCD-AD93-66BB332363CB}" srcOrd="1" destOrd="0" presId="urn:microsoft.com/office/officeart/2005/8/layout/radial6"/>
    <dgm:cxn modelId="{FF5EF405-A0AE-4350-8E88-D3C91301B4EC}" type="presParOf" srcId="{1B67780E-0932-4EAA-90AC-36943A055CCF}" destId="{75092F39-6CF0-41CC-A841-5B95C3069178}" srcOrd="2" destOrd="0" presId="urn:microsoft.com/office/officeart/2005/8/layout/radial6"/>
    <dgm:cxn modelId="{7B50BC03-51EF-4BF5-AB96-BFA40DA7DF10}" type="presParOf" srcId="{1B67780E-0932-4EAA-90AC-36943A055CCF}" destId="{E61B9A24-855B-4703-821B-9A462670EE9C}" srcOrd="3" destOrd="0" presId="urn:microsoft.com/office/officeart/2005/8/layout/radial6"/>
    <dgm:cxn modelId="{33A25947-A790-4827-8D00-7F1CE29CDAA7}" type="presParOf" srcId="{1B67780E-0932-4EAA-90AC-36943A055CCF}" destId="{361B5A2B-0CD9-436D-82FC-5298E0521F02}" srcOrd="4" destOrd="0" presId="urn:microsoft.com/office/officeart/2005/8/layout/radial6"/>
    <dgm:cxn modelId="{A896D2EA-CED5-490F-8EF8-EB947E696E0A}" type="presParOf" srcId="{1B67780E-0932-4EAA-90AC-36943A055CCF}" destId="{CF6A5132-E0A9-4E22-9A0F-F10C075675AF}" srcOrd="5" destOrd="0" presId="urn:microsoft.com/office/officeart/2005/8/layout/radial6"/>
    <dgm:cxn modelId="{2B111658-D917-44AE-9CC1-32797FE89FA3}" type="presParOf" srcId="{1B67780E-0932-4EAA-90AC-36943A055CCF}" destId="{C2B9CA5E-0618-4034-B464-7E6B099C2021}" srcOrd="6" destOrd="0" presId="urn:microsoft.com/office/officeart/2005/8/layout/radial6"/>
    <dgm:cxn modelId="{74230D26-CDCA-491D-9A43-DF40F6CB80EA}" type="presParOf" srcId="{1B67780E-0932-4EAA-90AC-36943A055CCF}" destId="{859CA152-F99D-46CE-8545-3FD71D793081}" srcOrd="7" destOrd="0" presId="urn:microsoft.com/office/officeart/2005/8/layout/radial6"/>
    <dgm:cxn modelId="{7B1358C4-6F17-43D2-A432-E6EED79CCF57}" type="presParOf" srcId="{1B67780E-0932-4EAA-90AC-36943A055CCF}" destId="{7FE18190-12A6-410E-8ECE-99002394CCDF}" srcOrd="8" destOrd="0" presId="urn:microsoft.com/office/officeart/2005/8/layout/radial6"/>
    <dgm:cxn modelId="{A3C8302B-2608-467D-BE0E-FCA0A069D9D2}" type="presParOf" srcId="{1B67780E-0932-4EAA-90AC-36943A055CCF}" destId="{2D313F9E-7C73-4225-BA8F-DCC2C1FE64F6}" srcOrd="9" destOrd="0" presId="urn:microsoft.com/office/officeart/2005/8/layout/radial6"/>
    <dgm:cxn modelId="{50361E84-43EC-4C0E-A4BA-440A7E5AA155}" type="presParOf" srcId="{1B67780E-0932-4EAA-90AC-36943A055CCF}" destId="{8121700F-6577-40BB-B60C-DD012DCAD72E}" srcOrd="10" destOrd="0" presId="urn:microsoft.com/office/officeart/2005/8/layout/radial6"/>
    <dgm:cxn modelId="{5E2C1206-3C4E-4FE3-928B-A9C50FE2304C}" type="presParOf" srcId="{1B67780E-0932-4EAA-90AC-36943A055CCF}" destId="{79B49CA7-6BA0-46B0-A39D-945DFA70CE12}" srcOrd="11" destOrd="0" presId="urn:microsoft.com/office/officeart/2005/8/layout/radial6"/>
    <dgm:cxn modelId="{766EBBB9-B2CD-40BE-B065-194B92AA5B90}" type="presParOf" srcId="{1B67780E-0932-4EAA-90AC-36943A055CCF}" destId="{0AF63C57-244F-4551-9DE2-166A464BC372}" srcOrd="12" destOrd="0" presId="urn:microsoft.com/office/officeart/2005/8/layout/radial6"/>
    <dgm:cxn modelId="{47DC8165-726B-495D-94E1-6FB97B58545D}" type="presParOf" srcId="{1B67780E-0932-4EAA-90AC-36943A055CCF}" destId="{2CC32198-AA50-44AD-8A31-CCC00303E255}" srcOrd="13" destOrd="0" presId="urn:microsoft.com/office/officeart/2005/8/layout/radial6"/>
    <dgm:cxn modelId="{636BF57A-588C-4F8F-803C-D31F67662674}" type="presParOf" srcId="{1B67780E-0932-4EAA-90AC-36943A055CCF}" destId="{00E0FEE3-7CC2-4EF0-9637-21CD61CEA0C9}" srcOrd="14" destOrd="0" presId="urn:microsoft.com/office/officeart/2005/8/layout/radial6"/>
    <dgm:cxn modelId="{E79D5D26-8B9C-48D6-A2D8-AEF592AB614E}" type="presParOf" srcId="{1B67780E-0932-4EAA-90AC-36943A055CCF}" destId="{8AE91B95-69B9-461F-9A72-1FD896695CAB}" srcOrd="15" destOrd="0" presId="urn:microsoft.com/office/officeart/2005/8/layout/radial6"/>
    <dgm:cxn modelId="{A7E2B6BB-E244-46E5-BD05-12123B5AB911}" type="presParOf" srcId="{1B67780E-0932-4EAA-90AC-36943A055CCF}" destId="{EBBBA51B-4B58-4559-A50F-6543A82DC8C3}" srcOrd="16" destOrd="0" presId="urn:microsoft.com/office/officeart/2005/8/layout/radial6"/>
    <dgm:cxn modelId="{90A40FEE-3B81-4B07-8093-986E661A4F79}" type="presParOf" srcId="{1B67780E-0932-4EAA-90AC-36943A055CCF}" destId="{E966AFFF-E9C1-460A-8641-D53C70A6B68B}" srcOrd="17" destOrd="0" presId="urn:microsoft.com/office/officeart/2005/8/layout/radial6"/>
    <dgm:cxn modelId="{CECB140F-E8BA-4A97-BFC9-20390FE20C32}" type="presParOf" srcId="{1B67780E-0932-4EAA-90AC-36943A055CCF}" destId="{44F238CB-A475-4F56-8C71-B5730A624867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040C3C-8A71-4512-9A74-46A2398608B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C395503-3119-479C-88BC-84E901A2B551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</dgm:spPr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суспільно-гуманітарне</a:t>
          </a:r>
          <a:endParaRPr lang="ru-RU" b="1" dirty="0">
            <a:solidFill>
              <a:srgbClr val="002060"/>
            </a:solidFill>
          </a:endParaRPr>
        </a:p>
      </dgm:t>
    </dgm:pt>
    <dgm:pt modelId="{40632BFF-A452-46CC-968E-DB3A4C09B66D}" type="parTrans" cxnId="{D91E6523-9362-4C12-B022-68BD86E24227}">
      <dgm:prSet/>
      <dgm:spPr/>
      <dgm:t>
        <a:bodyPr/>
        <a:lstStyle/>
        <a:p>
          <a:endParaRPr lang="ru-RU"/>
        </a:p>
      </dgm:t>
    </dgm:pt>
    <dgm:pt modelId="{2105ED20-A4B5-4300-BD82-75AC647CB10A}" type="sibTrans" cxnId="{D91E6523-9362-4C12-B022-68BD86E24227}">
      <dgm:prSet/>
      <dgm:spPr/>
      <dgm:t>
        <a:bodyPr/>
        <a:lstStyle/>
        <a:p>
          <a:endParaRPr lang="ru-RU"/>
        </a:p>
      </dgm:t>
    </dgm:pt>
    <dgm:pt modelId="{4C0796FD-9F9A-4D86-80C8-DC48FCBD1F39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</dgm:spPr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природничо-математичне</a:t>
          </a:r>
          <a:endParaRPr lang="ru-RU" b="1" dirty="0">
            <a:solidFill>
              <a:srgbClr val="002060"/>
            </a:solidFill>
          </a:endParaRPr>
        </a:p>
      </dgm:t>
    </dgm:pt>
    <dgm:pt modelId="{C3F23893-5B45-4D9F-A1BC-48FEA599C980}" type="parTrans" cxnId="{C83D747D-DB26-4C49-BCF4-CC81156BCADA}">
      <dgm:prSet/>
      <dgm:spPr/>
      <dgm:t>
        <a:bodyPr/>
        <a:lstStyle/>
        <a:p>
          <a:endParaRPr lang="ru-RU"/>
        </a:p>
      </dgm:t>
    </dgm:pt>
    <dgm:pt modelId="{ED6CA356-91D2-4E1E-82F5-9395C629F7E9}" type="sibTrans" cxnId="{C83D747D-DB26-4C49-BCF4-CC81156BCADA}">
      <dgm:prSet/>
      <dgm:spPr/>
      <dgm:t>
        <a:bodyPr/>
        <a:lstStyle/>
        <a:p>
          <a:endParaRPr lang="ru-RU"/>
        </a:p>
      </dgm:t>
    </dgm:pt>
    <dgm:pt modelId="{440418BA-881B-49D5-994D-83B513A6B8A6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</dgm:spPr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початкових класів</a:t>
          </a:r>
          <a:endParaRPr lang="ru-RU" b="1" dirty="0">
            <a:solidFill>
              <a:srgbClr val="002060"/>
            </a:solidFill>
          </a:endParaRPr>
        </a:p>
      </dgm:t>
    </dgm:pt>
    <dgm:pt modelId="{C4F34A96-43CA-4CC7-8EA6-020427EFACAE}" type="parTrans" cxnId="{8D1B9320-64F3-4A88-A2E1-74DFD9EDB4F9}">
      <dgm:prSet/>
      <dgm:spPr/>
      <dgm:t>
        <a:bodyPr/>
        <a:lstStyle/>
        <a:p>
          <a:endParaRPr lang="ru-RU"/>
        </a:p>
      </dgm:t>
    </dgm:pt>
    <dgm:pt modelId="{58B97070-3B95-413A-939B-69BFF931FE99}" type="sibTrans" cxnId="{8D1B9320-64F3-4A88-A2E1-74DFD9EDB4F9}">
      <dgm:prSet/>
      <dgm:spPr/>
      <dgm:t>
        <a:bodyPr/>
        <a:lstStyle/>
        <a:p>
          <a:endParaRPr lang="ru-RU"/>
        </a:p>
      </dgm:t>
    </dgm:pt>
    <dgm:pt modelId="{33540782-1EA4-40DC-A826-3B1A2B1DC0A3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</dgm:spPr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художньо-естетичне та оздоровче</a:t>
          </a:r>
          <a:endParaRPr lang="ru-RU" b="1" dirty="0">
            <a:solidFill>
              <a:srgbClr val="002060"/>
            </a:solidFill>
          </a:endParaRPr>
        </a:p>
      </dgm:t>
    </dgm:pt>
    <dgm:pt modelId="{1ED8ADCF-4EA6-4856-B23D-51F8E4747150}" type="parTrans" cxnId="{DD723DBB-1324-45EF-BF7E-5059A7C77299}">
      <dgm:prSet/>
      <dgm:spPr/>
      <dgm:t>
        <a:bodyPr/>
        <a:lstStyle/>
        <a:p>
          <a:endParaRPr lang="ru-RU"/>
        </a:p>
      </dgm:t>
    </dgm:pt>
    <dgm:pt modelId="{31CF2263-7E65-4F2D-B29C-A7728AEB92E2}" type="sibTrans" cxnId="{DD723DBB-1324-45EF-BF7E-5059A7C77299}">
      <dgm:prSet/>
      <dgm:spPr/>
      <dgm:t>
        <a:bodyPr/>
        <a:lstStyle/>
        <a:p>
          <a:endParaRPr lang="ru-RU"/>
        </a:p>
      </dgm:t>
    </dgm:pt>
    <dgm:pt modelId="{D0288469-4E4D-4314-92D6-5B693119ECC0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</dgm:spPr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класних керівників</a:t>
          </a:r>
          <a:endParaRPr lang="ru-RU" b="1" dirty="0">
            <a:solidFill>
              <a:srgbClr val="002060"/>
            </a:solidFill>
          </a:endParaRPr>
        </a:p>
      </dgm:t>
    </dgm:pt>
    <dgm:pt modelId="{305DEC4C-A677-46EE-8710-29A16B85D55B}" type="parTrans" cxnId="{7EDD027B-722A-494A-BE21-093F04AAC6AF}">
      <dgm:prSet/>
      <dgm:spPr/>
      <dgm:t>
        <a:bodyPr/>
        <a:lstStyle/>
        <a:p>
          <a:endParaRPr lang="ru-RU"/>
        </a:p>
      </dgm:t>
    </dgm:pt>
    <dgm:pt modelId="{4CCB9F90-074B-4E08-A1F7-CD3B40F7FFF8}" type="sibTrans" cxnId="{7EDD027B-722A-494A-BE21-093F04AAC6AF}">
      <dgm:prSet/>
      <dgm:spPr/>
      <dgm:t>
        <a:bodyPr/>
        <a:lstStyle/>
        <a:p>
          <a:endParaRPr lang="ru-RU"/>
        </a:p>
      </dgm:t>
    </dgm:pt>
    <dgm:pt modelId="{19D89FAE-DADC-4DF8-A5D6-DC6B55D71C2F}" type="pres">
      <dgm:prSet presAssocID="{EB040C3C-8A71-4512-9A74-46A2398608B2}" presName="linearFlow" presStyleCnt="0">
        <dgm:presLayoutVars>
          <dgm:dir/>
          <dgm:resizeHandles val="exact"/>
        </dgm:presLayoutVars>
      </dgm:prSet>
      <dgm:spPr/>
    </dgm:pt>
    <dgm:pt modelId="{108096A5-3FA9-42BE-B8CE-D6B1A1F84A3B}" type="pres">
      <dgm:prSet presAssocID="{BC395503-3119-479C-88BC-84E901A2B551}" presName="composite" presStyleCnt="0"/>
      <dgm:spPr/>
    </dgm:pt>
    <dgm:pt modelId="{F7F46A38-1642-4530-9DF4-1561F96A9DE8}" type="pres">
      <dgm:prSet presAssocID="{BC395503-3119-479C-88BC-84E901A2B551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793F735-926C-44F6-8E58-F1C8A602025C}" type="pres">
      <dgm:prSet presAssocID="{BC395503-3119-479C-88BC-84E901A2B551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CDB60-C9D2-4194-BE99-6BCCBA5691B2}" type="pres">
      <dgm:prSet presAssocID="{2105ED20-A4B5-4300-BD82-75AC647CB10A}" presName="spacing" presStyleCnt="0"/>
      <dgm:spPr/>
    </dgm:pt>
    <dgm:pt modelId="{27D9F3FE-8966-4BB9-BEC4-292149A98669}" type="pres">
      <dgm:prSet presAssocID="{4C0796FD-9F9A-4D86-80C8-DC48FCBD1F39}" presName="composite" presStyleCnt="0"/>
      <dgm:spPr/>
    </dgm:pt>
    <dgm:pt modelId="{3FE0F381-91AD-4840-8C96-7785351A637F}" type="pres">
      <dgm:prSet presAssocID="{4C0796FD-9F9A-4D86-80C8-DC48FCBD1F39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C645887-E7F4-494E-974E-B28F5B729E28}" type="pres">
      <dgm:prSet presAssocID="{4C0796FD-9F9A-4D86-80C8-DC48FCBD1F39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A2166F-E934-4C1D-90A2-71B9E4B22B93}" type="pres">
      <dgm:prSet presAssocID="{ED6CA356-91D2-4E1E-82F5-9395C629F7E9}" presName="spacing" presStyleCnt="0"/>
      <dgm:spPr/>
    </dgm:pt>
    <dgm:pt modelId="{69AFED5E-885E-422A-A6BD-A3C8355305A9}" type="pres">
      <dgm:prSet presAssocID="{33540782-1EA4-40DC-A826-3B1A2B1DC0A3}" presName="composite" presStyleCnt="0"/>
      <dgm:spPr/>
    </dgm:pt>
    <dgm:pt modelId="{C052C0E8-424A-4A81-B50F-3F18EB5A4C37}" type="pres">
      <dgm:prSet presAssocID="{33540782-1EA4-40DC-A826-3B1A2B1DC0A3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D5CF773-2EDA-4CAF-9B8F-B49C3E6D394D}" type="pres">
      <dgm:prSet presAssocID="{33540782-1EA4-40DC-A826-3B1A2B1DC0A3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62513F-10B5-40E5-A551-328D6D073E45}" type="pres">
      <dgm:prSet presAssocID="{31CF2263-7E65-4F2D-B29C-A7728AEB92E2}" presName="spacing" presStyleCnt="0"/>
      <dgm:spPr/>
    </dgm:pt>
    <dgm:pt modelId="{68BA8FE7-011F-4BA3-8CDC-610A791A142F}" type="pres">
      <dgm:prSet presAssocID="{440418BA-881B-49D5-994D-83B513A6B8A6}" presName="composite" presStyleCnt="0"/>
      <dgm:spPr/>
    </dgm:pt>
    <dgm:pt modelId="{83EE889F-76C1-459F-942C-27ADA2EE1666}" type="pres">
      <dgm:prSet presAssocID="{440418BA-881B-49D5-994D-83B513A6B8A6}" presName="imgShp" presStyleLbl="fgImgPlace1" presStyleIdx="3" presStyleCnt="5" custLinFactNeighborX="-3204" custLinFactNeighborY="173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2063853B-083F-4F15-9134-9781E96B83D3}" type="pres">
      <dgm:prSet presAssocID="{440418BA-881B-49D5-994D-83B513A6B8A6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86C6E-30C9-4630-863A-7C5C1FAE85C3}" type="pres">
      <dgm:prSet presAssocID="{58B97070-3B95-413A-939B-69BFF931FE99}" presName="spacing" presStyleCnt="0"/>
      <dgm:spPr/>
    </dgm:pt>
    <dgm:pt modelId="{B1B4275E-C6DC-4C2F-8512-8AD4964239BD}" type="pres">
      <dgm:prSet presAssocID="{D0288469-4E4D-4314-92D6-5B693119ECC0}" presName="composite" presStyleCnt="0"/>
      <dgm:spPr/>
    </dgm:pt>
    <dgm:pt modelId="{3BE42432-5C10-4FC2-8279-F6EC59CB0855}" type="pres">
      <dgm:prSet presAssocID="{D0288469-4E4D-4314-92D6-5B693119ECC0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E72F35B9-335B-4017-BAF7-DB1DF777AE91}" type="pres">
      <dgm:prSet presAssocID="{D0288469-4E4D-4314-92D6-5B693119ECC0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E76BEB-49B7-49BA-961C-91FFB8F2AC34}" type="presOf" srcId="{33540782-1EA4-40DC-A826-3B1A2B1DC0A3}" destId="{4D5CF773-2EDA-4CAF-9B8F-B49C3E6D394D}" srcOrd="0" destOrd="0" presId="urn:microsoft.com/office/officeart/2005/8/layout/vList3"/>
    <dgm:cxn modelId="{61D33C51-BD1C-4C1B-B649-26C2E5DD241A}" type="presOf" srcId="{BC395503-3119-479C-88BC-84E901A2B551}" destId="{1793F735-926C-44F6-8E58-F1C8A602025C}" srcOrd="0" destOrd="0" presId="urn:microsoft.com/office/officeart/2005/8/layout/vList3"/>
    <dgm:cxn modelId="{C83D747D-DB26-4C49-BCF4-CC81156BCADA}" srcId="{EB040C3C-8A71-4512-9A74-46A2398608B2}" destId="{4C0796FD-9F9A-4D86-80C8-DC48FCBD1F39}" srcOrd="1" destOrd="0" parTransId="{C3F23893-5B45-4D9F-A1BC-48FEA599C980}" sibTransId="{ED6CA356-91D2-4E1E-82F5-9395C629F7E9}"/>
    <dgm:cxn modelId="{3CB5FF06-2E64-4257-9449-AD61789818E4}" type="presOf" srcId="{4C0796FD-9F9A-4D86-80C8-DC48FCBD1F39}" destId="{4C645887-E7F4-494E-974E-B28F5B729E28}" srcOrd="0" destOrd="0" presId="urn:microsoft.com/office/officeart/2005/8/layout/vList3"/>
    <dgm:cxn modelId="{D91E6523-9362-4C12-B022-68BD86E24227}" srcId="{EB040C3C-8A71-4512-9A74-46A2398608B2}" destId="{BC395503-3119-479C-88BC-84E901A2B551}" srcOrd="0" destOrd="0" parTransId="{40632BFF-A452-46CC-968E-DB3A4C09B66D}" sibTransId="{2105ED20-A4B5-4300-BD82-75AC647CB10A}"/>
    <dgm:cxn modelId="{1A730193-6917-4EC9-915A-DC85F2B9006C}" type="presOf" srcId="{D0288469-4E4D-4314-92D6-5B693119ECC0}" destId="{E72F35B9-335B-4017-BAF7-DB1DF777AE91}" srcOrd="0" destOrd="0" presId="urn:microsoft.com/office/officeart/2005/8/layout/vList3"/>
    <dgm:cxn modelId="{0639E3C3-1401-4637-9815-52D87EC122FE}" type="presOf" srcId="{EB040C3C-8A71-4512-9A74-46A2398608B2}" destId="{19D89FAE-DADC-4DF8-A5D6-DC6B55D71C2F}" srcOrd="0" destOrd="0" presId="urn:microsoft.com/office/officeart/2005/8/layout/vList3"/>
    <dgm:cxn modelId="{8D1B9320-64F3-4A88-A2E1-74DFD9EDB4F9}" srcId="{EB040C3C-8A71-4512-9A74-46A2398608B2}" destId="{440418BA-881B-49D5-994D-83B513A6B8A6}" srcOrd="3" destOrd="0" parTransId="{C4F34A96-43CA-4CC7-8EA6-020427EFACAE}" sibTransId="{58B97070-3B95-413A-939B-69BFF931FE99}"/>
    <dgm:cxn modelId="{7EDD027B-722A-494A-BE21-093F04AAC6AF}" srcId="{EB040C3C-8A71-4512-9A74-46A2398608B2}" destId="{D0288469-4E4D-4314-92D6-5B693119ECC0}" srcOrd="4" destOrd="0" parTransId="{305DEC4C-A677-46EE-8710-29A16B85D55B}" sibTransId="{4CCB9F90-074B-4E08-A1F7-CD3B40F7FFF8}"/>
    <dgm:cxn modelId="{7D7B0A15-D0FB-4F36-AE46-B81EFF6A5CA7}" type="presOf" srcId="{440418BA-881B-49D5-994D-83B513A6B8A6}" destId="{2063853B-083F-4F15-9134-9781E96B83D3}" srcOrd="0" destOrd="0" presId="urn:microsoft.com/office/officeart/2005/8/layout/vList3"/>
    <dgm:cxn modelId="{DD723DBB-1324-45EF-BF7E-5059A7C77299}" srcId="{EB040C3C-8A71-4512-9A74-46A2398608B2}" destId="{33540782-1EA4-40DC-A826-3B1A2B1DC0A3}" srcOrd="2" destOrd="0" parTransId="{1ED8ADCF-4EA6-4856-B23D-51F8E4747150}" sibTransId="{31CF2263-7E65-4F2D-B29C-A7728AEB92E2}"/>
    <dgm:cxn modelId="{AF5ED302-8B33-40DE-B6CF-B8EA7A905BF0}" type="presParOf" srcId="{19D89FAE-DADC-4DF8-A5D6-DC6B55D71C2F}" destId="{108096A5-3FA9-42BE-B8CE-D6B1A1F84A3B}" srcOrd="0" destOrd="0" presId="urn:microsoft.com/office/officeart/2005/8/layout/vList3"/>
    <dgm:cxn modelId="{F4062D60-6F8F-49B1-980F-8AA35D425AA6}" type="presParOf" srcId="{108096A5-3FA9-42BE-B8CE-D6B1A1F84A3B}" destId="{F7F46A38-1642-4530-9DF4-1561F96A9DE8}" srcOrd="0" destOrd="0" presId="urn:microsoft.com/office/officeart/2005/8/layout/vList3"/>
    <dgm:cxn modelId="{4BBF934A-7B99-4C97-AF30-6CCCB7A06EC8}" type="presParOf" srcId="{108096A5-3FA9-42BE-B8CE-D6B1A1F84A3B}" destId="{1793F735-926C-44F6-8E58-F1C8A602025C}" srcOrd="1" destOrd="0" presId="urn:microsoft.com/office/officeart/2005/8/layout/vList3"/>
    <dgm:cxn modelId="{B274E918-4357-4C5C-BDC5-02DBEA499F3C}" type="presParOf" srcId="{19D89FAE-DADC-4DF8-A5D6-DC6B55D71C2F}" destId="{C38CDB60-C9D2-4194-BE99-6BCCBA5691B2}" srcOrd="1" destOrd="0" presId="urn:microsoft.com/office/officeart/2005/8/layout/vList3"/>
    <dgm:cxn modelId="{FE4D552C-707C-418C-A9F2-5FD8DA254557}" type="presParOf" srcId="{19D89FAE-DADC-4DF8-A5D6-DC6B55D71C2F}" destId="{27D9F3FE-8966-4BB9-BEC4-292149A98669}" srcOrd="2" destOrd="0" presId="urn:microsoft.com/office/officeart/2005/8/layout/vList3"/>
    <dgm:cxn modelId="{0211ACE2-3791-499D-99CA-C5FE8E700663}" type="presParOf" srcId="{27D9F3FE-8966-4BB9-BEC4-292149A98669}" destId="{3FE0F381-91AD-4840-8C96-7785351A637F}" srcOrd="0" destOrd="0" presId="urn:microsoft.com/office/officeart/2005/8/layout/vList3"/>
    <dgm:cxn modelId="{301D16A4-B9BA-4F96-A782-69AA61D36425}" type="presParOf" srcId="{27D9F3FE-8966-4BB9-BEC4-292149A98669}" destId="{4C645887-E7F4-494E-974E-B28F5B729E28}" srcOrd="1" destOrd="0" presId="urn:microsoft.com/office/officeart/2005/8/layout/vList3"/>
    <dgm:cxn modelId="{0A64EDE9-3D4E-4B17-B4EC-D412FD836ABF}" type="presParOf" srcId="{19D89FAE-DADC-4DF8-A5D6-DC6B55D71C2F}" destId="{0BA2166F-E934-4C1D-90A2-71B9E4B22B93}" srcOrd="3" destOrd="0" presId="urn:microsoft.com/office/officeart/2005/8/layout/vList3"/>
    <dgm:cxn modelId="{8C3F4DD9-8982-4B4E-8F7F-8F780F1FC9D3}" type="presParOf" srcId="{19D89FAE-DADC-4DF8-A5D6-DC6B55D71C2F}" destId="{69AFED5E-885E-422A-A6BD-A3C8355305A9}" srcOrd="4" destOrd="0" presId="urn:microsoft.com/office/officeart/2005/8/layout/vList3"/>
    <dgm:cxn modelId="{B3C83D2F-8054-4EEB-9093-509B4A114F19}" type="presParOf" srcId="{69AFED5E-885E-422A-A6BD-A3C8355305A9}" destId="{C052C0E8-424A-4A81-B50F-3F18EB5A4C37}" srcOrd="0" destOrd="0" presId="urn:microsoft.com/office/officeart/2005/8/layout/vList3"/>
    <dgm:cxn modelId="{82CDE140-584B-4D13-A521-564CCB56DC6B}" type="presParOf" srcId="{69AFED5E-885E-422A-A6BD-A3C8355305A9}" destId="{4D5CF773-2EDA-4CAF-9B8F-B49C3E6D394D}" srcOrd="1" destOrd="0" presId="urn:microsoft.com/office/officeart/2005/8/layout/vList3"/>
    <dgm:cxn modelId="{F6BE3DB4-D1C5-4FFE-9161-9BD5C10CD3D8}" type="presParOf" srcId="{19D89FAE-DADC-4DF8-A5D6-DC6B55D71C2F}" destId="{8462513F-10B5-40E5-A551-328D6D073E45}" srcOrd="5" destOrd="0" presId="urn:microsoft.com/office/officeart/2005/8/layout/vList3"/>
    <dgm:cxn modelId="{E7EA121E-6998-4284-87F5-E5AC79EA96C8}" type="presParOf" srcId="{19D89FAE-DADC-4DF8-A5D6-DC6B55D71C2F}" destId="{68BA8FE7-011F-4BA3-8CDC-610A791A142F}" srcOrd="6" destOrd="0" presId="urn:microsoft.com/office/officeart/2005/8/layout/vList3"/>
    <dgm:cxn modelId="{93BD4B5B-7536-4E81-9B09-145185F64964}" type="presParOf" srcId="{68BA8FE7-011F-4BA3-8CDC-610A791A142F}" destId="{83EE889F-76C1-459F-942C-27ADA2EE1666}" srcOrd="0" destOrd="0" presId="urn:microsoft.com/office/officeart/2005/8/layout/vList3"/>
    <dgm:cxn modelId="{F00043E0-5024-4B4F-A4E8-E880757CE3B7}" type="presParOf" srcId="{68BA8FE7-011F-4BA3-8CDC-610A791A142F}" destId="{2063853B-083F-4F15-9134-9781E96B83D3}" srcOrd="1" destOrd="0" presId="urn:microsoft.com/office/officeart/2005/8/layout/vList3"/>
    <dgm:cxn modelId="{80C9F895-C851-46C2-9A9B-E17417336679}" type="presParOf" srcId="{19D89FAE-DADC-4DF8-A5D6-DC6B55D71C2F}" destId="{79D86C6E-30C9-4630-863A-7C5C1FAE85C3}" srcOrd="7" destOrd="0" presId="urn:microsoft.com/office/officeart/2005/8/layout/vList3"/>
    <dgm:cxn modelId="{2EC4B2C4-40FA-42B6-9C30-22C4C13A8AF6}" type="presParOf" srcId="{19D89FAE-DADC-4DF8-A5D6-DC6B55D71C2F}" destId="{B1B4275E-C6DC-4C2F-8512-8AD4964239BD}" srcOrd="8" destOrd="0" presId="urn:microsoft.com/office/officeart/2005/8/layout/vList3"/>
    <dgm:cxn modelId="{D8CCA253-1BD7-4D98-9BD7-61F93D620C68}" type="presParOf" srcId="{B1B4275E-C6DC-4C2F-8512-8AD4964239BD}" destId="{3BE42432-5C10-4FC2-8279-F6EC59CB0855}" srcOrd="0" destOrd="0" presId="urn:microsoft.com/office/officeart/2005/8/layout/vList3"/>
    <dgm:cxn modelId="{9486157C-F2DD-4D59-A99C-4FB99632042E}" type="presParOf" srcId="{B1B4275E-C6DC-4C2F-8512-8AD4964239BD}" destId="{E72F35B9-335B-4017-BAF7-DB1DF777AE9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F238CB-A475-4F56-8C71-B5730A624867}">
      <dsp:nvSpPr>
        <dsp:cNvPr id="0" name=""/>
        <dsp:cNvSpPr/>
      </dsp:nvSpPr>
      <dsp:spPr>
        <a:xfrm>
          <a:off x="1684668" y="311767"/>
          <a:ext cx="3353645" cy="3567214"/>
        </a:xfrm>
        <a:prstGeom prst="blockArc">
          <a:avLst>
            <a:gd name="adj1" fmla="val 12426528"/>
            <a:gd name="adj2" fmla="val 16237739"/>
            <a:gd name="adj3" fmla="val 45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E91B95-69B9-461F-9A72-1FD896695CAB}">
      <dsp:nvSpPr>
        <dsp:cNvPr id="0" name=""/>
        <dsp:cNvSpPr/>
      </dsp:nvSpPr>
      <dsp:spPr>
        <a:xfrm>
          <a:off x="1518389" y="369947"/>
          <a:ext cx="3595294" cy="3616135"/>
        </a:xfrm>
        <a:prstGeom prst="blockArc">
          <a:avLst>
            <a:gd name="adj1" fmla="val 9551336"/>
            <a:gd name="adj2" fmla="val 12630934"/>
            <a:gd name="adj3" fmla="val 45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F63C57-244F-4551-9DE2-166A464BC372}">
      <dsp:nvSpPr>
        <dsp:cNvPr id="0" name=""/>
        <dsp:cNvSpPr/>
      </dsp:nvSpPr>
      <dsp:spPr>
        <a:xfrm>
          <a:off x="1659672" y="474181"/>
          <a:ext cx="3246227" cy="3246227"/>
        </a:xfrm>
        <a:prstGeom prst="blockArc">
          <a:avLst>
            <a:gd name="adj1" fmla="val 5267652"/>
            <a:gd name="adj2" fmla="val 9362142"/>
            <a:gd name="adj3" fmla="val 45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313F9E-7C73-4225-BA8F-DCC2C1FE64F6}">
      <dsp:nvSpPr>
        <dsp:cNvPr id="0" name=""/>
        <dsp:cNvSpPr/>
      </dsp:nvSpPr>
      <dsp:spPr>
        <a:xfrm>
          <a:off x="1861029" y="479221"/>
          <a:ext cx="3246227" cy="3246227"/>
        </a:xfrm>
        <a:prstGeom prst="blockArc">
          <a:avLst>
            <a:gd name="adj1" fmla="val 1957994"/>
            <a:gd name="adj2" fmla="val 5704406"/>
            <a:gd name="adj3" fmla="val 45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9CA5E-0618-4034-B464-7E6B099C2021}">
      <dsp:nvSpPr>
        <dsp:cNvPr id="0" name=""/>
        <dsp:cNvSpPr/>
      </dsp:nvSpPr>
      <dsp:spPr>
        <a:xfrm>
          <a:off x="1809974" y="564750"/>
          <a:ext cx="3246227" cy="3246227"/>
        </a:xfrm>
        <a:prstGeom prst="blockArc">
          <a:avLst>
            <a:gd name="adj1" fmla="val 19559148"/>
            <a:gd name="adj2" fmla="val 1742115"/>
            <a:gd name="adj3" fmla="val 45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1B9A24-855B-4703-821B-9A462670EE9C}">
      <dsp:nvSpPr>
        <dsp:cNvPr id="0" name=""/>
        <dsp:cNvSpPr/>
      </dsp:nvSpPr>
      <dsp:spPr>
        <a:xfrm>
          <a:off x="1718261" y="432098"/>
          <a:ext cx="3313976" cy="3326733"/>
        </a:xfrm>
        <a:prstGeom prst="blockArc">
          <a:avLst>
            <a:gd name="adj1" fmla="val 16207925"/>
            <a:gd name="adj2" fmla="val 19795407"/>
            <a:gd name="adj3" fmla="val 451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A4E500-FB76-4B58-9747-A7B0D9701BA0}">
      <dsp:nvSpPr>
        <dsp:cNvPr id="0" name=""/>
        <dsp:cNvSpPr/>
      </dsp:nvSpPr>
      <dsp:spPr>
        <a:xfrm>
          <a:off x="2414128" y="1440075"/>
          <a:ext cx="2041501" cy="1454298"/>
        </a:xfrm>
        <a:prstGeom prst="ellipse">
          <a:avLst/>
        </a:prstGeom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latin typeface="Arial" pitchFamily="34" charset="0"/>
              <a:cs typeface="Arial" pitchFamily="34" charset="0"/>
            </a:rPr>
            <a:t>Методична рада</a:t>
          </a:r>
          <a:endParaRPr lang="ru-RU" sz="1800" b="1" kern="1200" dirty="0">
            <a:latin typeface="Arial" pitchFamily="34" charset="0"/>
            <a:cs typeface="Arial" pitchFamily="34" charset="0"/>
          </a:endParaRPr>
        </a:p>
      </dsp:txBody>
      <dsp:txXfrm>
        <a:off x="2414128" y="1440075"/>
        <a:ext cx="2041501" cy="1454298"/>
      </dsp:txXfrm>
    </dsp:sp>
    <dsp:sp modelId="{528A97DD-D918-4CCD-AD93-66BB332363CB}">
      <dsp:nvSpPr>
        <dsp:cNvPr id="0" name=""/>
        <dsp:cNvSpPr/>
      </dsp:nvSpPr>
      <dsp:spPr>
        <a:xfrm>
          <a:off x="2869902" y="0"/>
          <a:ext cx="1018009" cy="10180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ШМО</a:t>
          </a:r>
          <a:endParaRPr lang="ru-RU" sz="1400" kern="1200" dirty="0"/>
        </a:p>
      </dsp:txBody>
      <dsp:txXfrm>
        <a:off x="2869902" y="0"/>
        <a:ext cx="1018009" cy="1018009"/>
      </dsp:txXfrm>
    </dsp:sp>
    <dsp:sp modelId="{361B5A2B-0CD9-436D-82FC-5298E0521F02}">
      <dsp:nvSpPr>
        <dsp:cNvPr id="0" name=""/>
        <dsp:cNvSpPr/>
      </dsp:nvSpPr>
      <dsp:spPr>
        <a:xfrm>
          <a:off x="4239103" y="791393"/>
          <a:ext cx="1018009" cy="10180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НМП</a:t>
          </a:r>
          <a:endParaRPr lang="ru-RU" sz="1400" kern="1200" dirty="0"/>
        </a:p>
      </dsp:txBody>
      <dsp:txXfrm>
        <a:off x="4239103" y="791393"/>
        <a:ext cx="1018009" cy="1018009"/>
      </dsp:txXfrm>
    </dsp:sp>
    <dsp:sp modelId="{859CA152-F99D-46CE-8545-3FD71D793081}">
      <dsp:nvSpPr>
        <dsp:cNvPr id="0" name=""/>
        <dsp:cNvSpPr/>
      </dsp:nvSpPr>
      <dsp:spPr>
        <a:xfrm>
          <a:off x="4311164" y="2448847"/>
          <a:ext cx="1018009" cy="10180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Курси</a:t>
          </a:r>
          <a:endParaRPr lang="ru-RU" sz="1400" kern="1200" dirty="0"/>
        </a:p>
      </dsp:txBody>
      <dsp:txXfrm>
        <a:off x="4311164" y="2448847"/>
        <a:ext cx="1018009" cy="1018009"/>
      </dsp:txXfrm>
    </dsp:sp>
    <dsp:sp modelId="{8121700F-6577-40BB-B60C-DD012DCAD72E}">
      <dsp:nvSpPr>
        <dsp:cNvPr id="0" name=""/>
        <dsp:cNvSpPr/>
      </dsp:nvSpPr>
      <dsp:spPr>
        <a:xfrm>
          <a:off x="2834843" y="3173580"/>
          <a:ext cx="1018009" cy="10180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ШМВ</a:t>
          </a:r>
          <a:endParaRPr lang="ru-RU" sz="1400" kern="1200" dirty="0"/>
        </a:p>
      </dsp:txBody>
      <dsp:txXfrm>
        <a:off x="2834843" y="3173580"/>
        <a:ext cx="1018009" cy="1018009"/>
      </dsp:txXfrm>
    </dsp:sp>
    <dsp:sp modelId="{2CC32198-AA50-44AD-8A31-CCC00303E255}">
      <dsp:nvSpPr>
        <dsp:cNvPr id="0" name=""/>
        <dsp:cNvSpPr/>
      </dsp:nvSpPr>
      <dsp:spPr>
        <a:xfrm>
          <a:off x="1284527" y="2232661"/>
          <a:ext cx="1097098" cy="10180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Творчі групи</a:t>
          </a:r>
          <a:endParaRPr lang="ru-RU" sz="1400" kern="1200" dirty="0"/>
        </a:p>
      </dsp:txBody>
      <dsp:txXfrm>
        <a:off x="1284527" y="2232661"/>
        <a:ext cx="1097098" cy="1018009"/>
      </dsp:txXfrm>
    </dsp:sp>
    <dsp:sp modelId="{EBBBA51B-4B58-4559-A50F-6543A82DC8C3}">
      <dsp:nvSpPr>
        <dsp:cNvPr id="0" name=""/>
        <dsp:cNvSpPr/>
      </dsp:nvSpPr>
      <dsp:spPr>
        <a:xfrm>
          <a:off x="1356610" y="863446"/>
          <a:ext cx="1185400" cy="10180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Атестація</a:t>
          </a:r>
          <a:endParaRPr lang="ru-RU" sz="1400" kern="1200" dirty="0"/>
        </a:p>
      </dsp:txBody>
      <dsp:txXfrm>
        <a:off x="1356610" y="863446"/>
        <a:ext cx="1185400" cy="10180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93F735-926C-44F6-8E58-F1C8A602025C}">
      <dsp:nvSpPr>
        <dsp:cNvPr id="0" name=""/>
        <dsp:cNvSpPr/>
      </dsp:nvSpPr>
      <dsp:spPr>
        <a:xfrm rot="10800000">
          <a:off x="762949" y="1216"/>
          <a:ext cx="2152477" cy="883136"/>
        </a:xfrm>
        <a:prstGeom prst="homePlat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9439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>
              <a:solidFill>
                <a:srgbClr val="002060"/>
              </a:solidFill>
            </a:rPr>
            <a:t>суспільно-гуманітарне</a:t>
          </a:r>
          <a:endParaRPr lang="ru-RU" sz="1500" b="1" kern="1200" dirty="0">
            <a:solidFill>
              <a:srgbClr val="002060"/>
            </a:solidFill>
          </a:endParaRPr>
        </a:p>
      </dsp:txBody>
      <dsp:txXfrm rot="10800000">
        <a:off x="762949" y="1216"/>
        <a:ext cx="2152477" cy="883136"/>
      </dsp:txXfrm>
    </dsp:sp>
    <dsp:sp modelId="{F7F46A38-1642-4530-9DF4-1561F96A9DE8}">
      <dsp:nvSpPr>
        <dsp:cNvPr id="0" name=""/>
        <dsp:cNvSpPr/>
      </dsp:nvSpPr>
      <dsp:spPr>
        <a:xfrm>
          <a:off x="321381" y="1216"/>
          <a:ext cx="883136" cy="88313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645887-E7F4-494E-974E-B28F5B729E28}">
      <dsp:nvSpPr>
        <dsp:cNvPr id="0" name=""/>
        <dsp:cNvSpPr/>
      </dsp:nvSpPr>
      <dsp:spPr>
        <a:xfrm rot="10800000">
          <a:off x="762949" y="1147975"/>
          <a:ext cx="2152477" cy="883136"/>
        </a:xfrm>
        <a:prstGeom prst="homePlat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9439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>
              <a:solidFill>
                <a:srgbClr val="002060"/>
              </a:solidFill>
            </a:rPr>
            <a:t>природничо-математичне</a:t>
          </a:r>
          <a:endParaRPr lang="ru-RU" sz="1500" b="1" kern="1200" dirty="0">
            <a:solidFill>
              <a:srgbClr val="002060"/>
            </a:solidFill>
          </a:endParaRPr>
        </a:p>
      </dsp:txBody>
      <dsp:txXfrm rot="10800000">
        <a:off x="762949" y="1147975"/>
        <a:ext cx="2152477" cy="883136"/>
      </dsp:txXfrm>
    </dsp:sp>
    <dsp:sp modelId="{3FE0F381-91AD-4840-8C96-7785351A637F}">
      <dsp:nvSpPr>
        <dsp:cNvPr id="0" name=""/>
        <dsp:cNvSpPr/>
      </dsp:nvSpPr>
      <dsp:spPr>
        <a:xfrm>
          <a:off x="321381" y="1147975"/>
          <a:ext cx="883136" cy="88313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5CF773-2EDA-4CAF-9B8F-B49C3E6D394D}">
      <dsp:nvSpPr>
        <dsp:cNvPr id="0" name=""/>
        <dsp:cNvSpPr/>
      </dsp:nvSpPr>
      <dsp:spPr>
        <a:xfrm rot="10800000">
          <a:off x="762949" y="2294735"/>
          <a:ext cx="2152477" cy="883136"/>
        </a:xfrm>
        <a:prstGeom prst="homePlat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9439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>
              <a:solidFill>
                <a:srgbClr val="002060"/>
              </a:solidFill>
            </a:rPr>
            <a:t>художньо-естетичне та оздоровче</a:t>
          </a:r>
          <a:endParaRPr lang="ru-RU" sz="1500" b="1" kern="1200" dirty="0">
            <a:solidFill>
              <a:srgbClr val="002060"/>
            </a:solidFill>
          </a:endParaRPr>
        </a:p>
      </dsp:txBody>
      <dsp:txXfrm rot="10800000">
        <a:off x="762949" y="2294735"/>
        <a:ext cx="2152477" cy="883136"/>
      </dsp:txXfrm>
    </dsp:sp>
    <dsp:sp modelId="{C052C0E8-424A-4A81-B50F-3F18EB5A4C37}">
      <dsp:nvSpPr>
        <dsp:cNvPr id="0" name=""/>
        <dsp:cNvSpPr/>
      </dsp:nvSpPr>
      <dsp:spPr>
        <a:xfrm>
          <a:off x="321381" y="2294735"/>
          <a:ext cx="883136" cy="88313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63853B-083F-4F15-9134-9781E96B83D3}">
      <dsp:nvSpPr>
        <dsp:cNvPr id="0" name=""/>
        <dsp:cNvSpPr/>
      </dsp:nvSpPr>
      <dsp:spPr>
        <a:xfrm rot="10800000">
          <a:off x="762949" y="3441495"/>
          <a:ext cx="2152477" cy="883136"/>
        </a:xfrm>
        <a:prstGeom prst="homePlat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9439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>
              <a:solidFill>
                <a:srgbClr val="002060"/>
              </a:solidFill>
            </a:rPr>
            <a:t>початкових класів</a:t>
          </a:r>
          <a:endParaRPr lang="ru-RU" sz="1500" b="1" kern="1200" dirty="0">
            <a:solidFill>
              <a:srgbClr val="002060"/>
            </a:solidFill>
          </a:endParaRPr>
        </a:p>
      </dsp:txBody>
      <dsp:txXfrm rot="10800000">
        <a:off x="762949" y="3441495"/>
        <a:ext cx="2152477" cy="883136"/>
      </dsp:txXfrm>
    </dsp:sp>
    <dsp:sp modelId="{83EE889F-76C1-459F-942C-27ADA2EE1666}">
      <dsp:nvSpPr>
        <dsp:cNvPr id="0" name=""/>
        <dsp:cNvSpPr/>
      </dsp:nvSpPr>
      <dsp:spPr>
        <a:xfrm>
          <a:off x="293085" y="3456782"/>
          <a:ext cx="883136" cy="88313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2F35B9-335B-4017-BAF7-DB1DF777AE91}">
      <dsp:nvSpPr>
        <dsp:cNvPr id="0" name=""/>
        <dsp:cNvSpPr/>
      </dsp:nvSpPr>
      <dsp:spPr>
        <a:xfrm rot="10800000">
          <a:off x="762949" y="4588255"/>
          <a:ext cx="2152477" cy="883136"/>
        </a:xfrm>
        <a:prstGeom prst="homePlat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9439" tIns="57150" rIns="10668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>
              <a:solidFill>
                <a:srgbClr val="002060"/>
              </a:solidFill>
            </a:rPr>
            <a:t>класних керівників</a:t>
          </a:r>
          <a:endParaRPr lang="ru-RU" sz="1500" b="1" kern="1200" dirty="0">
            <a:solidFill>
              <a:srgbClr val="002060"/>
            </a:solidFill>
          </a:endParaRPr>
        </a:p>
      </dsp:txBody>
      <dsp:txXfrm rot="10800000">
        <a:off x="762949" y="4588255"/>
        <a:ext cx="2152477" cy="883136"/>
      </dsp:txXfrm>
    </dsp:sp>
    <dsp:sp modelId="{3BE42432-5C10-4FC2-8279-F6EC59CB0855}">
      <dsp:nvSpPr>
        <dsp:cNvPr id="0" name=""/>
        <dsp:cNvSpPr/>
      </dsp:nvSpPr>
      <dsp:spPr>
        <a:xfrm>
          <a:off x="321381" y="4588255"/>
          <a:ext cx="883136" cy="883136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341E1-DA3A-4D4D-9416-FB7558DB8ECE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714625" y="514350"/>
            <a:ext cx="371475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7A069-FC0A-4128-BDF2-57909B92FA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14625" y="514350"/>
            <a:ext cx="371475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НМП – Науково-методична підготовка</a:t>
            </a:r>
            <a:br>
              <a:rPr lang="uk-UA" dirty="0" smtClean="0"/>
            </a:br>
            <a:r>
              <a:rPr lang="uk-UA" dirty="0" smtClean="0"/>
              <a:t>ШМВ –</a:t>
            </a:r>
            <a:r>
              <a:rPr lang="uk-UA" baseline="0" dirty="0" smtClean="0"/>
              <a:t> Школа молодого вчителя</a:t>
            </a:r>
          </a:p>
          <a:p>
            <a:r>
              <a:rPr lang="uk-UA" baseline="0" dirty="0" smtClean="0"/>
              <a:t>ШМО – Шкільні методичні об</a:t>
            </a:r>
            <a:r>
              <a:rPr lang="en-US" baseline="0" dirty="0" smtClean="0"/>
              <a:t>’</a:t>
            </a:r>
            <a:r>
              <a:rPr lang="uk-UA" baseline="0" dirty="0" smtClean="0"/>
              <a:t>єднання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7A069-FC0A-4128-BDF2-57909B92FA5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77850" y="1371600"/>
            <a:ext cx="8505952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77850" y="3228536"/>
            <a:ext cx="8509254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914402"/>
            <a:ext cx="222885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914402"/>
            <a:ext cx="652145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548" y="1316736"/>
            <a:ext cx="84201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4548" y="2704664"/>
            <a:ext cx="84201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920085"/>
            <a:ext cx="437515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920085"/>
            <a:ext cx="437515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855248"/>
            <a:ext cx="4376870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32111" y="1859758"/>
            <a:ext cx="4378590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2514600"/>
            <a:ext cx="4376870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514600"/>
            <a:ext cx="4378590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9795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514352"/>
            <a:ext cx="29718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42950" y="1676400"/>
            <a:ext cx="29718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872971" y="1676400"/>
            <a:ext cx="5537729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429566" y="1108077"/>
            <a:ext cx="569595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671145" y="5359769"/>
            <a:ext cx="168402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00" y="1176997"/>
            <a:ext cx="2397252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0400" y="2828785"/>
            <a:ext cx="239395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50300" y="6356351"/>
            <a:ext cx="660400" cy="365125"/>
          </a:xfrm>
        </p:spPr>
        <p:txBody>
          <a:bodyPr/>
          <a:lstStyle/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776276" y="1199517"/>
            <a:ext cx="500253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0319" y="5816600"/>
            <a:ext cx="9926638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746625" y="6219826"/>
            <a:ext cx="515937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0319" y="-7144"/>
            <a:ext cx="9926638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746625" y="-7144"/>
            <a:ext cx="515937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95300" y="1935480"/>
            <a:ext cx="89154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7DD250-A595-4654-B559-A38B1D4C17FD}" type="datetimeFigureOut">
              <a:rPr lang="ru-RU" smtClean="0"/>
              <a:pPr/>
              <a:t>01.07.2021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889250" y="6356351"/>
            <a:ext cx="36322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585200" y="6356351"/>
            <a:ext cx="8255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19439C-4FA6-4E0B-A2B3-02430678FA4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0602" y="202408"/>
            <a:ext cx="9945594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348" y="214290"/>
            <a:ext cx="8342091" cy="620688"/>
          </a:xfrm>
        </p:spPr>
        <p:txBody>
          <a:bodyPr/>
          <a:lstStyle/>
          <a:p>
            <a:pPr algn="ctr"/>
            <a:r>
              <a:rPr lang="uk-UA" sz="4400" dirty="0" smtClean="0"/>
              <a:t>Модель методичної роботи</a:t>
            </a:r>
            <a:endParaRPr lang="ru-RU" sz="4400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754645" y="1196752"/>
          <a:ext cx="6604000" cy="4192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7293260" y="6021288"/>
            <a:ext cx="2378714" cy="648072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Учитель-професіонал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6435165" y="6309320"/>
            <a:ext cx="858095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8619408" y="5589240"/>
            <a:ext cx="156017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2519535">
            <a:off x="5971071" y="5179421"/>
            <a:ext cx="1794199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7293260" y="764704"/>
            <a:ext cx="2612740" cy="1224136"/>
            <a:chOff x="2580922" y="3172444"/>
            <a:chExt cx="1017835" cy="101783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4" name="Блок-схема: документ 13"/>
            <p:cNvSpPr/>
            <p:nvPr/>
          </p:nvSpPr>
          <p:spPr>
            <a:xfrm>
              <a:off x="2580922" y="3172444"/>
              <a:ext cx="1017835" cy="1017835"/>
            </a:xfrm>
            <a:prstGeom prst="flowChartDocumen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2618620" y="3228990"/>
              <a:ext cx="867247" cy="747008"/>
            </a:xfrm>
            <a:prstGeom prst="snip2Same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400" b="1" kern="1200" cap="all" dirty="0" smtClean="0"/>
                <a:t>Педагогічна рада</a:t>
              </a:r>
              <a:endParaRPr lang="ru-RU" sz="1400" b="1" kern="1200" cap="all" dirty="0"/>
            </a:p>
          </p:txBody>
        </p:sp>
      </p:grp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7527286" y="2132856"/>
            <a:ext cx="2144688" cy="792088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Шкільний методичний кабінет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Блок-схема: типовой процесс 16"/>
          <p:cNvSpPr/>
          <p:nvPr/>
        </p:nvSpPr>
        <p:spPr>
          <a:xfrm>
            <a:off x="7371269" y="2996952"/>
            <a:ext cx="2534731" cy="1440160"/>
          </a:xfrm>
          <a:prstGeom prst="flowChartPredefined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Конкурси майстерності, відкриті уроки, заходи, публікації</a:t>
            </a:r>
            <a:endParaRPr lang="ru-RU" dirty="0"/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7487731" y="4437112"/>
            <a:ext cx="2418269" cy="1080120"/>
          </a:xfrm>
          <a:prstGeom prst="pentag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cap="all" dirty="0" smtClean="0">
                <a:solidFill>
                  <a:schemeClr val="bg1"/>
                </a:solidFill>
              </a:rPr>
              <a:t>Самоосвіта</a:t>
            </a:r>
            <a:endParaRPr lang="ru-RU" sz="1400" cap="all" dirty="0">
              <a:solidFill>
                <a:schemeClr val="bg1"/>
              </a:solidFill>
            </a:endParaRPr>
          </a:p>
        </p:txBody>
      </p:sp>
      <p:graphicFrame>
        <p:nvGraphicFramePr>
          <p:cNvPr id="19" name="Схема 18"/>
          <p:cNvGraphicFramePr/>
          <p:nvPr/>
        </p:nvGraphicFramePr>
        <p:xfrm>
          <a:off x="0" y="980728"/>
          <a:ext cx="3236809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0" name="Стрелка вправо с вырезом 19"/>
          <p:cNvSpPr/>
          <p:nvPr/>
        </p:nvSpPr>
        <p:spPr>
          <a:xfrm rot="10800000">
            <a:off x="3002783" y="1196752"/>
            <a:ext cx="1638182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80792" y="5561856"/>
            <a:ext cx="3822425" cy="1107504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uk-UA" sz="1600" b="1" dirty="0" smtClean="0"/>
              <a:t>Компетентний, вмотивований, стимулюючий, </a:t>
            </a:r>
            <a:r>
              <a:rPr lang="uk-UA" sz="1600" b="1" dirty="0" err="1" smtClean="0"/>
              <a:t>інноваційно</a:t>
            </a:r>
            <a:r>
              <a:rPr lang="uk-UA" sz="1600" b="1" dirty="0" smtClean="0"/>
              <a:t> мислячий, інтегрований, </a:t>
            </a:r>
            <a:r>
              <a:rPr lang="uk-UA" sz="1600" b="1" dirty="0" err="1" smtClean="0"/>
              <a:t>медіакультурний</a:t>
            </a:r>
            <a:r>
              <a:rPr lang="uk-UA" sz="1600" b="1" dirty="0" smtClean="0"/>
              <a:t>, </a:t>
            </a:r>
            <a:r>
              <a:rPr lang="uk-UA" sz="1600" b="1" dirty="0" err="1" smtClean="0"/>
              <a:t>фасилітатор</a:t>
            </a:r>
            <a:r>
              <a:rPr lang="uk-UA" sz="1600" b="1" dirty="0" smtClean="0"/>
              <a:t> </a:t>
            </a:r>
            <a:endParaRPr lang="ru-RU" sz="1200" dirty="0">
              <a:solidFill>
                <a:schemeClr val="tx1"/>
              </a:solidFill>
              <a:latin typeface="Times New Roman" pitchFamily="18" charset="0"/>
            </a:endParaRPr>
          </a:p>
          <a:p>
            <a:endParaRPr lang="ru-RU" sz="1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310</TotalTime>
  <Words>56</Words>
  <Application>Microsoft Office PowerPoint</Application>
  <PresentationFormat>Лист A4 (210x297 мм)</PresentationFormat>
  <Paragraphs>22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Модель методичної роботи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Воскресенської ЗОШ І-ІІІ ступенів</dc:title>
  <dc:creator>Zver</dc:creator>
  <cp:lastModifiedBy>Vchityel</cp:lastModifiedBy>
  <cp:revision>25</cp:revision>
  <dcterms:created xsi:type="dcterms:W3CDTF">2020-06-21T10:55:42Z</dcterms:created>
  <dcterms:modified xsi:type="dcterms:W3CDTF">2021-07-01T07:40:01Z</dcterms:modified>
</cp:coreProperties>
</file>