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6383" y="2215166"/>
            <a:ext cx="3142445" cy="2614411"/>
          </a:xfrm>
        </p:spPr>
        <p:txBody>
          <a:bodyPr>
            <a:noAutofit/>
          </a:bodyPr>
          <a:lstStyle/>
          <a:p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8331" y="2168435"/>
            <a:ext cx="3499742" cy="2026278"/>
          </a:xfrm>
        </p:spPr>
        <p:txBody>
          <a:bodyPr>
            <a:normAutofit fontScale="92500" lnSpcReduction="10000"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 </a:t>
            </a:r>
          </a:p>
          <a:p>
            <a:r>
              <a:rPr lang="uk-UA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роботу</a:t>
            </a:r>
          </a:p>
          <a:p>
            <a:r>
              <a:rPr lang="uk-UA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добрих і корисних справ     </a:t>
            </a:r>
            <a:r>
              <a:rPr lang="uk-UA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Волонтер</a:t>
            </a: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 з ювілеєм вчителя </a:t>
            </a:r>
            <a:br>
              <a:rPr lang="uk-UA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пенсіонера</a:t>
            </a:r>
            <a:endParaRPr lang="ru-RU" dirty="0"/>
          </a:p>
        </p:txBody>
      </p:sp>
      <p:pic>
        <p:nvPicPr>
          <p:cNvPr id="3" name="Рисунок 2" descr="C:\Users\Zver\Downloads\IMG-9ae3c840a291d56897ff2479b105c588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693" y="1718273"/>
            <a:ext cx="2151684" cy="474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Zver\Downloads\IMG-9c07f62ed9543b472fa5c1d9b68dfce7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709" y="1718271"/>
            <a:ext cx="2227393" cy="4746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Вітальна листівка до свята - Новий рік :: Листівки до свят і святкових подій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26" r="3474"/>
          <a:stretch/>
        </p:blipFill>
        <p:spPr bwMode="auto">
          <a:xfrm>
            <a:off x="231818" y="1718273"/>
            <a:ext cx="3103809" cy="241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406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er\Desktop\вол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8902" y="0"/>
            <a:ext cx="3015098" cy="27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исунки на тему волонтерст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50" y="1300768"/>
            <a:ext cx="2756079" cy="31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812" y="5079470"/>
            <a:ext cx="8482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 Волонтер»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Спасибо обнинским волонтерам и врачам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634" y="2730411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053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ВОЛОНТЕРСТВО – </a:t>
            </a:r>
            <a:br>
              <a:rPr lang="ru-RU" sz="36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r>
              <a:rPr lang="ru-RU" sz="36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ЦЕ ПОКЛИК ДУШІ!</a:t>
            </a:r>
            <a:br>
              <a:rPr lang="ru-RU" sz="36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0157" y="2136339"/>
            <a:ext cx="730232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Принципи, за якими працює волонтерський  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загін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 у всьому;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 та особистісний контроль;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тактичне та стратегічне планування;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етики волонтера;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взаємоповага та </a:t>
            </a:r>
            <a:r>
              <a:rPr lang="uk-U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взаємопідтримка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толерантність.                                                               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7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чителів –пенсіонерів до             Дня людей похилого віку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34" y="1529513"/>
            <a:ext cx="1552432" cy="171259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Рисунок 4" descr="D:\Фото заходів\Привітання вчителів пенсіонерів\IMG_20211001_1223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411" y="1983347"/>
            <a:ext cx="1481071" cy="178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Фото заходів\Привітання вчителів пенсіонерів\IMG_20211001_1253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699" y="1529513"/>
            <a:ext cx="1442433" cy="171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Фото заходів\Привітання вчителів пенсіонерів\IMG-64117219e609595c718ee7835ef92c02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582" y="2012761"/>
            <a:ext cx="1370330" cy="182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Фото заходів\Привітання вчителів пенсіонерів\IMG-7d53efb36f97b62160956072b5e0adea-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97" y="4173037"/>
            <a:ext cx="1488038" cy="189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Фото заходів\Привітання вчителів пенсіонерів\IMG-98df30cf915e7c75dcf1ee810a2e0a16-V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7896" y="4662152"/>
            <a:ext cx="1513952" cy="181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Фото заходів\Привітання вчителів пенсіонерів\IMG-aac94cd2aea4db2a807f641b06fb132e-V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7842" y="4058991"/>
            <a:ext cx="12604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Фото заходів\Привітання вчителів пенсіонерів\IMG_20211001_11415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2973" y="4526923"/>
            <a:ext cx="1378599" cy="1738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814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Хто швидше» </a:t>
            </a:r>
            <a:b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цікаві ігри до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деня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з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D:\Фото заходів\Волонтери\IMG_20211203_1055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487" y="1763346"/>
            <a:ext cx="2395471" cy="3220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Фото заходів\Волонтери\IMG_20211203_1057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319" y="1763345"/>
            <a:ext cx="2256678" cy="36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Фото заходів\Волонтери\IMG_20211203_1057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1863" y="2665925"/>
            <a:ext cx="2722420" cy="3873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919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день толерантності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D:\Фото заходів\День толерантності\IMG_20211117_1131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335" y="1411748"/>
            <a:ext cx="2537137" cy="319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951" y="1213638"/>
            <a:ext cx="2480502" cy="359018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Рисунок 5" descr="D:\Фото заходів\День толерантності\IMG-e4eab8a6faae4e2fc9dbb1d6df16a22b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2891" y="3655718"/>
            <a:ext cx="3302000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9248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59"/>
            <a:ext cx="7729407" cy="1728071"/>
          </a:xfrm>
        </p:spPr>
        <p:txBody>
          <a:bodyPr>
            <a:normAutofit/>
          </a:bodyPr>
          <a:lstStyle/>
          <a:p>
            <a:pPr algn="ctr"/>
            <a:r>
              <a:rPr lang="uk-UA" sz="2400" b="1" cap="all" dirty="0" smtClean="0">
                <a:solidFill>
                  <a:srgbClr val="FFFF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Визволення </a:t>
            </a:r>
            <a:r>
              <a:rPr lang="uk-UA" sz="2400" b="1" cap="all" dirty="0">
                <a:solidFill>
                  <a:srgbClr val="FFFF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від фашистських </a:t>
            </a:r>
            <a:r>
              <a:rPr lang="uk-UA" sz="2400" b="1" cap="all" dirty="0" smtClean="0">
                <a:solidFill>
                  <a:srgbClr val="FFFF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загарбників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D:\Фото заходів\День визволення України\IMG-1b09f278a462822af9c1443935cfdfe3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856" y="1777285"/>
            <a:ext cx="2975020" cy="428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Фото заходів\День визволення України\IMG-71852ed6b29e3bc72c90af286259e312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943" y="1777285"/>
            <a:ext cx="3002377" cy="4288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805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Акція </a:t>
            </a:r>
            <a:r>
              <a:rPr lang="uk-UA" sz="2400" b="1" cap="all" dirty="0">
                <a:solidFill>
                  <a:srgbClr val="FFFF00"/>
                </a:solidFill>
                <a:effectLst>
                  <a:reflection blurRad="12700" stA="50000" endPos="50000" dist="5004" dir="5400000" sy="-10000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«Різдвяне диво для солдата»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Zver\Downloads\IMG-2be4539e79f91a99c22777b7ad8837df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148" y="1316864"/>
            <a:ext cx="1870657" cy="234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Zver\Downloads\IMG-354f496746917fb4f5ed932dce731321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6584" y="922920"/>
            <a:ext cx="1843906" cy="238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Zver\Downloads\IMG-edfb227622abe3a59ab93dff1d524032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4738" y="1316864"/>
            <a:ext cx="1880316" cy="234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Zver\Downloads\IMG-45f623c70c03268eb215b7949031c937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6583" y="3773510"/>
            <a:ext cx="1998453" cy="256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Zver\Downloads\IMG-5d44a8b18b701578b553577ed14b3681-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4738" y="4311306"/>
            <a:ext cx="2607033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Zver\Downloads\IMG-bb78cab80457a137ba713fa3f0b89253-V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51" y="4234250"/>
            <a:ext cx="2719231" cy="1797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654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uk-UA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 з ювілеєм вчителя </a:t>
            </a:r>
            <a:r>
              <a:rPr lang="uk-UA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пенсіонера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5 ЛИПНЯ ВІДЗНАЧАВ СВІЙ ЮВІЛЕЙ – ПДАБ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2614" y="759853"/>
            <a:ext cx="3155324" cy="220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Zver\Desktop\IMG-3f4cb386fd831172ce47091b2602e73f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856" y="2395469"/>
            <a:ext cx="5121633" cy="3940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01195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79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ВОЛОНТЕРСТВО –  ЦЕ ПОКЛИК ДУШІ! </vt:lpstr>
      <vt:lpstr>Привітання вчителів –пенсіонерів до             Дня людей похилого віку</vt:lpstr>
      <vt:lpstr>« Хто швидше»   цікаві ігри до  Міжнародного  деня людей з обмеженими  можливостями</vt:lpstr>
      <vt:lpstr>Міжнародний день толерантності</vt:lpstr>
      <vt:lpstr>День Визволення України від фашистських загарбників</vt:lpstr>
      <vt:lpstr>Акція «Різдвяне диво для солдата» </vt:lpstr>
      <vt:lpstr>Привітання з ювілеєм вчителя  пенсіонера </vt:lpstr>
      <vt:lpstr>Привітання з ювілеєм вчителя  пенсіонера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Админ</cp:lastModifiedBy>
  <cp:revision>87</cp:revision>
  <dcterms:created xsi:type="dcterms:W3CDTF">2014-11-21T11:00:06Z</dcterms:created>
  <dcterms:modified xsi:type="dcterms:W3CDTF">2022-06-17T11:11:30Z</dcterms:modified>
</cp:coreProperties>
</file>