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90" r:id="rId5"/>
    <p:sldId id="260" r:id="rId6"/>
    <p:sldId id="300" r:id="rId7"/>
    <p:sldId id="318" r:id="rId8"/>
    <p:sldId id="301" r:id="rId9"/>
    <p:sldId id="302" r:id="rId10"/>
    <p:sldId id="303" r:id="rId11"/>
    <p:sldId id="304" r:id="rId12"/>
    <p:sldId id="305" r:id="rId13"/>
    <p:sldId id="306" r:id="rId14"/>
    <p:sldId id="319" r:id="rId15"/>
    <p:sldId id="308" r:id="rId16"/>
    <p:sldId id="307" r:id="rId17"/>
    <p:sldId id="309" r:id="rId18"/>
    <p:sldId id="310" r:id="rId19"/>
    <p:sldId id="311" r:id="rId20"/>
    <p:sldId id="312" r:id="rId21"/>
    <p:sldId id="313" r:id="rId22"/>
    <p:sldId id="314" r:id="rId23"/>
    <p:sldId id="316" r:id="rId24"/>
    <p:sldId id="315" r:id="rId25"/>
    <p:sldId id="317" r:id="rId26"/>
    <p:sldId id="320" r:id="rId27"/>
    <p:sldId id="321" r:id="rId28"/>
    <p:sldId id="325" r:id="rId29"/>
    <p:sldId id="326" r:id="rId30"/>
    <p:sldId id="322" r:id="rId31"/>
    <p:sldId id="323" r:id="rId32"/>
    <p:sldId id="324" r:id="rId33"/>
    <p:sldId id="329" r:id="rId34"/>
    <p:sldId id="327" r:id="rId35"/>
    <p:sldId id="328" r:id="rId36"/>
    <p:sldId id="332" r:id="rId37"/>
    <p:sldId id="331" r:id="rId38"/>
    <p:sldId id="333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1290D-04D3-40EB-8FD4-CF06B0EE4F8A}" type="doc">
      <dgm:prSet loTypeId="urn:microsoft.com/office/officeart/2005/8/layout/list1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8931F88-2851-4A1B-8089-7C679B56A5E5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2">
                  <a:lumMod val="75000"/>
                </a:schemeClr>
              </a:solidFill>
            </a:rPr>
            <a:t>Організація учнівського самоврядування</a:t>
          </a:r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1DC60164-E1B1-4AE2-B306-03A612216491}" type="parTrans" cxnId="{84461FF0-A64D-4DFE-9065-A4EC524A3937}">
      <dgm:prSet/>
      <dgm:spPr/>
      <dgm:t>
        <a:bodyPr/>
        <a:lstStyle/>
        <a:p>
          <a:endParaRPr lang="ru-RU"/>
        </a:p>
      </dgm:t>
    </dgm:pt>
    <dgm:pt modelId="{6C4FD118-D0A7-463D-B81E-D839FB48D114}" type="sibTrans" cxnId="{84461FF0-A64D-4DFE-9065-A4EC524A3937}">
      <dgm:prSet/>
      <dgm:spPr/>
      <dgm:t>
        <a:bodyPr/>
        <a:lstStyle/>
        <a:p>
          <a:endParaRPr lang="ru-RU"/>
        </a:p>
      </dgm:t>
    </dgm:pt>
    <dgm:pt modelId="{28E6BE4C-BF49-4F95-A480-234B024AE6CC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2">
                  <a:lumMod val="75000"/>
                </a:schemeClr>
              </a:solidFill>
            </a:rPr>
            <a:t>Традиційні шкільні свята</a:t>
          </a:r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75D13F80-7302-4F28-BC8C-1757DFE1564A}" type="parTrans" cxnId="{510CA5C5-9E66-4FF4-9F35-7F8483669F62}">
      <dgm:prSet/>
      <dgm:spPr/>
      <dgm:t>
        <a:bodyPr/>
        <a:lstStyle/>
        <a:p>
          <a:endParaRPr lang="ru-RU"/>
        </a:p>
      </dgm:t>
    </dgm:pt>
    <dgm:pt modelId="{0BCBF08A-B958-4F19-8E7D-3B6A3F49D0F8}" type="sibTrans" cxnId="{510CA5C5-9E66-4FF4-9F35-7F8483669F62}">
      <dgm:prSet/>
      <dgm:spPr/>
      <dgm:t>
        <a:bodyPr/>
        <a:lstStyle/>
        <a:p>
          <a:endParaRPr lang="ru-RU"/>
        </a:p>
      </dgm:t>
    </dgm:pt>
    <dgm:pt modelId="{CB57CA6E-BBA7-4381-95BC-E37EE10ED47D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2">
                  <a:lumMod val="75000"/>
                </a:schemeClr>
              </a:solidFill>
            </a:rPr>
            <a:t>Організація дозвілля учнів</a:t>
          </a:r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64C2A7BC-5A18-497B-9CE0-2A40E2B72515}" type="parTrans" cxnId="{C1DAD1DE-C24A-4A75-8C70-37A1AEBBE85A}">
      <dgm:prSet/>
      <dgm:spPr/>
      <dgm:t>
        <a:bodyPr/>
        <a:lstStyle/>
        <a:p>
          <a:endParaRPr lang="ru-RU"/>
        </a:p>
      </dgm:t>
    </dgm:pt>
    <dgm:pt modelId="{70572E80-CE07-47CE-ACE9-84302EEB3210}" type="sibTrans" cxnId="{C1DAD1DE-C24A-4A75-8C70-37A1AEBBE85A}">
      <dgm:prSet/>
      <dgm:spPr/>
      <dgm:t>
        <a:bodyPr/>
        <a:lstStyle/>
        <a:p>
          <a:endParaRPr lang="ru-RU"/>
        </a:p>
      </dgm:t>
    </dgm:pt>
    <dgm:pt modelId="{8E30FF59-8BFE-424B-86E2-A8BBDB20EAA2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2">
                  <a:lumMod val="75000"/>
                </a:schemeClr>
              </a:solidFill>
            </a:rPr>
            <a:t>Формування здорового способу життя</a:t>
          </a:r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3717644D-8E75-4189-8819-2300F56FBCC2}" type="parTrans" cxnId="{F571B5A5-C66F-4B2E-A2C1-48FD3495925D}">
      <dgm:prSet/>
      <dgm:spPr/>
    </dgm:pt>
    <dgm:pt modelId="{4FC308F4-5D28-42B1-BF07-9EF0A81857ED}" type="sibTrans" cxnId="{F571B5A5-C66F-4B2E-A2C1-48FD3495925D}">
      <dgm:prSet/>
      <dgm:spPr/>
    </dgm:pt>
    <dgm:pt modelId="{C0E11C51-AD3C-4C0A-BEAB-1257A53AC180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2">
                  <a:lumMod val="75000"/>
                </a:schemeClr>
              </a:solidFill>
            </a:rPr>
            <a:t>Участь в конкурсах, змаганнях, фестивалях</a:t>
          </a:r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5F966320-F8EF-4045-8A8A-4C76C645CD7B}" type="parTrans" cxnId="{E3A1D623-B224-4D15-8C85-F548F8AD2ED2}">
      <dgm:prSet/>
      <dgm:spPr/>
    </dgm:pt>
    <dgm:pt modelId="{E44B77EA-E24A-42D6-9036-9E275879A5B3}" type="sibTrans" cxnId="{E3A1D623-B224-4D15-8C85-F548F8AD2ED2}">
      <dgm:prSet/>
      <dgm:spPr/>
    </dgm:pt>
    <dgm:pt modelId="{34DB6829-B33A-41B5-8891-D39C41D6BC60}" type="pres">
      <dgm:prSet presAssocID="{CDC1290D-04D3-40EB-8FD4-CF06B0EE4F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B2A6D-9DF3-409C-BD5A-68BC5E3799FB}" type="pres">
      <dgm:prSet presAssocID="{58931F88-2851-4A1B-8089-7C679B56A5E5}" presName="parentLin" presStyleCnt="0"/>
      <dgm:spPr/>
    </dgm:pt>
    <dgm:pt modelId="{460EC2ED-1A90-4AC5-AFA4-A5F22F693F41}" type="pres">
      <dgm:prSet presAssocID="{58931F88-2851-4A1B-8089-7C679B56A5E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BB2C002-91D8-4E2C-B5B4-F5084C757E7A}" type="pres">
      <dgm:prSet presAssocID="{58931F88-2851-4A1B-8089-7C679B56A5E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5FAC4-0C76-4D75-ABB3-04A50E307947}" type="pres">
      <dgm:prSet presAssocID="{58931F88-2851-4A1B-8089-7C679B56A5E5}" presName="negativeSpace" presStyleCnt="0"/>
      <dgm:spPr/>
    </dgm:pt>
    <dgm:pt modelId="{916EDECC-ACEB-4FD0-B467-810E5C509B93}" type="pres">
      <dgm:prSet presAssocID="{58931F88-2851-4A1B-8089-7C679B56A5E5}" presName="childText" presStyleLbl="conFgAcc1" presStyleIdx="0" presStyleCnt="5">
        <dgm:presLayoutVars>
          <dgm:bulletEnabled val="1"/>
        </dgm:presLayoutVars>
      </dgm:prSet>
      <dgm:spPr/>
    </dgm:pt>
    <dgm:pt modelId="{F1F54DC9-9B04-4689-9040-4C6336E51A0C}" type="pres">
      <dgm:prSet presAssocID="{6C4FD118-D0A7-463D-B81E-D839FB48D114}" presName="spaceBetweenRectangles" presStyleCnt="0"/>
      <dgm:spPr/>
    </dgm:pt>
    <dgm:pt modelId="{CF0C8FD5-77E8-4BFC-9168-698C0D3D40F2}" type="pres">
      <dgm:prSet presAssocID="{28E6BE4C-BF49-4F95-A480-234B024AE6CC}" presName="parentLin" presStyleCnt="0"/>
      <dgm:spPr/>
    </dgm:pt>
    <dgm:pt modelId="{641C991B-8D6C-42C0-9083-4DDE9F4E906D}" type="pres">
      <dgm:prSet presAssocID="{28E6BE4C-BF49-4F95-A480-234B024AE6C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365192E-002A-4B2A-BB43-F8F9F1BA05CD}" type="pres">
      <dgm:prSet presAssocID="{28E6BE4C-BF49-4F95-A480-234B024AE6C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A08F7-6C7E-427B-ADEF-15EB120E05FA}" type="pres">
      <dgm:prSet presAssocID="{28E6BE4C-BF49-4F95-A480-234B024AE6CC}" presName="negativeSpace" presStyleCnt="0"/>
      <dgm:spPr/>
    </dgm:pt>
    <dgm:pt modelId="{F4FF4887-3F7D-4B72-B117-F544CDD10280}" type="pres">
      <dgm:prSet presAssocID="{28E6BE4C-BF49-4F95-A480-234B024AE6CC}" presName="childText" presStyleLbl="conFgAcc1" presStyleIdx="1" presStyleCnt="5">
        <dgm:presLayoutVars>
          <dgm:bulletEnabled val="1"/>
        </dgm:presLayoutVars>
      </dgm:prSet>
      <dgm:spPr/>
    </dgm:pt>
    <dgm:pt modelId="{2C39073B-88BD-4AFF-A3D6-133F8B065AEB}" type="pres">
      <dgm:prSet presAssocID="{0BCBF08A-B958-4F19-8E7D-3B6A3F49D0F8}" presName="spaceBetweenRectangles" presStyleCnt="0"/>
      <dgm:spPr/>
    </dgm:pt>
    <dgm:pt modelId="{B1299767-AA2C-4425-B53A-E57C09C61405}" type="pres">
      <dgm:prSet presAssocID="{CB57CA6E-BBA7-4381-95BC-E37EE10ED47D}" presName="parentLin" presStyleCnt="0"/>
      <dgm:spPr/>
    </dgm:pt>
    <dgm:pt modelId="{555540E0-317B-44ED-9B4A-026DC9BDD693}" type="pres">
      <dgm:prSet presAssocID="{CB57CA6E-BBA7-4381-95BC-E37EE10ED47D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5E783E5-548F-4AFA-A6B2-9861460F68D6}" type="pres">
      <dgm:prSet presAssocID="{CB57CA6E-BBA7-4381-95BC-E37EE10ED47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9DD1-0B22-4648-BDCC-87F77B3986EE}" type="pres">
      <dgm:prSet presAssocID="{CB57CA6E-BBA7-4381-95BC-E37EE10ED47D}" presName="negativeSpace" presStyleCnt="0"/>
      <dgm:spPr/>
    </dgm:pt>
    <dgm:pt modelId="{02D327AA-AC7B-4ACC-A1FA-0E73FF540E1B}" type="pres">
      <dgm:prSet presAssocID="{CB57CA6E-BBA7-4381-95BC-E37EE10ED47D}" presName="childText" presStyleLbl="conFgAcc1" presStyleIdx="2" presStyleCnt="5">
        <dgm:presLayoutVars>
          <dgm:bulletEnabled val="1"/>
        </dgm:presLayoutVars>
      </dgm:prSet>
      <dgm:spPr/>
    </dgm:pt>
    <dgm:pt modelId="{73FAE2E1-8444-4F48-909A-319BB15F971D}" type="pres">
      <dgm:prSet presAssocID="{70572E80-CE07-47CE-ACE9-84302EEB3210}" presName="spaceBetweenRectangles" presStyleCnt="0"/>
      <dgm:spPr/>
    </dgm:pt>
    <dgm:pt modelId="{7AC880CC-4491-4213-83FF-AEB1074892B5}" type="pres">
      <dgm:prSet presAssocID="{8E30FF59-8BFE-424B-86E2-A8BBDB20EAA2}" presName="parentLin" presStyleCnt="0"/>
      <dgm:spPr/>
    </dgm:pt>
    <dgm:pt modelId="{926B22A5-0F87-4BAE-87D8-87052FD38D2E}" type="pres">
      <dgm:prSet presAssocID="{8E30FF59-8BFE-424B-86E2-A8BBDB20EAA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DBB4020-BB0C-47FD-BF5A-EAB96B543B40}" type="pres">
      <dgm:prSet presAssocID="{8E30FF59-8BFE-424B-86E2-A8BBDB20EAA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C713A-12AF-4057-8437-C78DA0CC970F}" type="pres">
      <dgm:prSet presAssocID="{8E30FF59-8BFE-424B-86E2-A8BBDB20EAA2}" presName="negativeSpace" presStyleCnt="0"/>
      <dgm:spPr/>
    </dgm:pt>
    <dgm:pt modelId="{83315418-9D83-4BE9-9836-60402B2E2EB1}" type="pres">
      <dgm:prSet presAssocID="{8E30FF59-8BFE-424B-86E2-A8BBDB20EAA2}" presName="childText" presStyleLbl="conFgAcc1" presStyleIdx="3" presStyleCnt="5">
        <dgm:presLayoutVars>
          <dgm:bulletEnabled val="1"/>
        </dgm:presLayoutVars>
      </dgm:prSet>
      <dgm:spPr/>
    </dgm:pt>
    <dgm:pt modelId="{6B59D0EE-522C-46EF-8870-8858AE1B1659}" type="pres">
      <dgm:prSet presAssocID="{4FC308F4-5D28-42B1-BF07-9EF0A81857ED}" presName="spaceBetweenRectangles" presStyleCnt="0"/>
      <dgm:spPr/>
    </dgm:pt>
    <dgm:pt modelId="{0D01DF61-4FAA-44D4-B68B-78C510B661FF}" type="pres">
      <dgm:prSet presAssocID="{C0E11C51-AD3C-4C0A-BEAB-1257A53AC180}" presName="parentLin" presStyleCnt="0"/>
      <dgm:spPr/>
    </dgm:pt>
    <dgm:pt modelId="{B1F12CCE-9006-474F-BF7B-FDA1FB86B256}" type="pres">
      <dgm:prSet presAssocID="{C0E11C51-AD3C-4C0A-BEAB-1257A53AC18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99C88CA-76C5-4EB6-9323-7A4A179C8EE5}" type="pres">
      <dgm:prSet presAssocID="{C0E11C51-AD3C-4C0A-BEAB-1257A53AC18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FD289-79F0-48D8-823A-3A382ABF41CB}" type="pres">
      <dgm:prSet presAssocID="{C0E11C51-AD3C-4C0A-BEAB-1257A53AC180}" presName="negativeSpace" presStyleCnt="0"/>
      <dgm:spPr/>
    </dgm:pt>
    <dgm:pt modelId="{24FC1969-5DDA-4023-9CE4-09EFD6515D05}" type="pres">
      <dgm:prSet presAssocID="{C0E11C51-AD3C-4C0A-BEAB-1257A53AC18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22050E0-BE4E-48D5-97F8-E931B0FCD010}" type="presOf" srcId="{58931F88-2851-4A1B-8089-7C679B56A5E5}" destId="{1BB2C002-91D8-4E2C-B5B4-F5084C757E7A}" srcOrd="1" destOrd="0" presId="urn:microsoft.com/office/officeart/2005/8/layout/list1"/>
    <dgm:cxn modelId="{C1DAD1DE-C24A-4A75-8C70-37A1AEBBE85A}" srcId="{CDC1290D-04D3-40EB-8FD4-CF06B0EE4F8A}" destId="{CB57CA6E-BBA7-4381-95BC-E37EE10ED47D}" srcOrd="2" destOrd="0" parTransId="{64C2A7BC-5A18-497B-9CE0-2A40E2B72515}" sibTransId="{70572E80-CE07-47CE-ACE9-84302EEB3210}"/>
    <dgm:cxn modelId="{E3CBCF79-D363-4DAF-B02D-765AFF7A8837}" type="presOf" srcId="{28E6BE4C-BF49-4F95-A480-234B024AE6CC}" destId="{641C991B-8D6C-42C0-9083-4DDE9F4E906D}" srcOrd="0" destOrd="0" presId="urn:microsoft.com/office/officeart/2005/8/layout/list1"/>
    <dgm:cxn modelId="{FFA2876C-FFDF-4C09-990A-F8026FDD491E}" type="presOf" srcId="{CB57CA6E-BBA7-4381-95BC-E37EE10ED47D}" destId="{55E783E5-548F-4AFA-A6B2-9861460F68D6}" srcOrd="1" destOrd="0" presId="urn:microsoft.com/office/officeart/2005/8/layout/list1"/>
    <dgm:cxn modelId="{22474F36-2D73-4093-AC64-10C57ED9B6DA}" type="presOf" srcId="{28E6BE4C-BF49-4F95-A480-234B024AE6CC}" destId="{8365192E-002A-4B2A-BB43-F8F9F1BA05CD}" srcOrd="1" destOrd="0" presId="urn:microsoft.com/office/officeart/2005/8/layout/list1"/>
    <dgm:cxn modelId="{E3A1D623-B224-4D15-8C85-F548F8AD2ED2}" srcId="{CDC1290D-04D3-40EB-8FD4-CF06B0EE4F8A}" destId="{C0E11C51-AD3C-4C0A-BEAB-1257A53AC180}" srcOrd="4" destOrd="0" parTransId="{5F966320-F8EF-4045-8A8A-4C76C645CD7B}" sibTransId="{E44B77EA-E24A-42D6-9036-9E275879A5B3}"/>
    <dgm:cxn modelId="{BA62B549-2769-4A4C-AFB1-F371C94C19FE}" type="presOf" srcId="{CDC1290D-04D3-40EB-8FD4-CF06B0EE4F8A}" destId="{34DB6829-B33A-41B5-8891-D39C41D6BC60}" srcOrd="0" destOrd="0" presId="urn:microsoft.com/office/officeart/2005/8/layout/list1"/>
    <dgm:cxn modelId="{54CA464D-3ADE-4D43-9219-293184D59560}" type="presOf" srcId="{58931F88-2851-4A1B-8089-7C679B56A5E5}" destId="{460EC2ED-1A90-4AC5-AFA4-A5F22F693F41}" srcOrd="0" destOrd="0" presId="urn:microsoft.com/office/officeart/2005/8/layout/list1"/>
    <dgm:cxn modelId="{84461FF0-A64D-4DFE-9065-A4EC524A3937}" srcId="{CDC1290D-04D3-40EB-8FD4-CF06B0EE4F8A}" destId="{58931F88-2851-4A1B-8089-7C679B56A5E5}" srcOrd="0" destOrd="0" parTransId="{1DC60164-E1B1-4AE2-B306-03A612216491}" sibTransId="{6C4FD118-D0A7-463D-B81E-D839FB48D114}"/>
    <dgm:cxn modelId="{66E4B483-D3CE-4517-BE6F-5E7B70DD08D9}" type="presOf" srcId="{C0E11C51-AD3C-4C0A-BEAB-1257A53AC180}" destId="{D99C88CA-76C5-4EB6-9323-7A4A179C8EE5}" srcOrd="1" destOrd="0" presId="urn:microsoft.com/office/officeart/2005/8/layout/list1"/>
    <dgm:cxn modelId="{55646A0B-8C75-4E18-8009-EB531B5265D7}" type="presOf" srcId="{C0E11C51-AD3C-4C0A-BEAB-1257A53AC180}" destId="{B1F12CCE-9006-474F-BF7B-FDA1FB86B256}" srcOrd="0" destOrd="0" presId="urn:microsoft.com/office/officeart/2005/8/layout/list1"/>
    <dgm:cxn modelId="{F571B5A5-C66F-4B2E-A2C1-48FD3495925D}" srcId="{CDC1290D-04D3-40EB-8FD4-CF06B0EE4F8A}" destId="{8E30FF59-8BFE-424B-86E2-A8BBDB20EAA2}" srcOrd="3" destOrd="0" parTransId="{3717644D-8E75-4189-8819-2300F56FBCC2}" sibTransId="{4FC308F4-5D28-42B1-BF07-9EF0A81857ED}"/>
    <dgm:cxn modelId="{510CA5C5-9E66-4FF4-9F35-7F8483669F62}" srcId="{CDC1290D-04D3-40EB-8FD4-CF06B0EE4F8A}" destId="{28E6BE4C-BF49-4F95-A480-234B024AE6CC}" srcOrd="1" destOrd="0" parTransId="{75D13F80-7302-4F28-BC8C-1757DFE1564A}" sibTransId="{0BCBF08A-B958-4F19-8E7D-3B6A3F49D0F8}"/>
    <dgm:cxn modelId="{FEE0A343-563A-4272-BD09-D54D2824FB9D}" type="presOf" srcId="{8E30FF59-8BFE-424B-86E2-A8BBDB20EAA2}" destId="{926B22A5-0F87-4BAE-87D8-87052FD38D2E}" srcOrd="0" destOrd="0" presId="urn:microsoft.com/office/officeart/2005/8/layout/list1"/>
    <dgm:cxn modelId="{ADD7EA13-3B1A-4C72-8CD9-FF27F08F1BD7}" type="presOf" srcId="{CB57CA6E-BBA7-4381-95BC-E37EE10ED47D}" destId="{555540E0-317B-44ED-9B4A-026DC9BDD693}" srcOrd="0" destOrd="0" presId="urn:microsoft.com/office/officeart/2005/8/layout/list1"/>
    <dgm:cxn modelId="{288C0BC2-4725-4D8D-932F-9EFBF34AD75D}" type="presOf" srcId="{8E30FF59-8BFE-424B-86E2-A8BBDB20EAA2}" destId="{8DBB4020-BB0C-47FD-BF5A-EAB96B543B40}" srcOrd="1" destOrd="0" presId="urn:microsoft.com/office/officeart/2005/8/layout/list1"/>
    <dgm:cxn modelId="{C1491598-B03C-4068-8469-572CC66F1019}" type="presParOf" srcId="{34DB6829-B33A-41B5-8891-D39C41D6BC60}" destId="{85BB2A6D-9DF3-409C-BD5A-68BC5E3799FB}" srcOrd="0" destOrd="0" presId="urn:microsoft.com/office/officeart/2005/8/layout/list1"/>
    <dgm:cxn modelId="{F7675EC8-431B-4E57-AD63-9D32BEE89B13}" type="presParOf" srcId="{85BB2A6D-9DF3-409C-BD5A-68BC5E3799FB}" destId="{460EC2ED-1A90-4AC5-AFA4-A5F22F693F41}" srcOrd="0" destOrd="0" presId="urn:microsoft.com/office/officeart/2005/8/layout/list1"/>
    <dgm:cxn modelId="{1B2A5546-3F81-4E07-9DBD-BE73AB292205}" type="presParOf" srcId="{85BB2A6D-9DF3-409C-BD5A-68BC5E3799FB}" destId="{1BB2C002-91D8-4E2C-B5B4-F5084C757E7A}" srcOrd="1" destOrd="0" presId="urn:microsoft.com/office/officeart/2005/8/layout/list1"/>
    <dgm:cxn modelId="{1566F4DD-F24A-43C6-B6F5-EF50DA1DCFA8}" type="presParOf" srcId="{34DB6829-B33A-41B5-8891-D39C41D6BC60}" destId="{8C75FAC4-0C76-4D75-ABB3-04A50E307947}" srcOrd="1" destOrd="0" presId="urn:microsoft.com/office/officeart/2005/8/layout/list1"/>
    <dgm:cxn modelId="{65DD61ED-2794-47AB-941D-A82CE9E9B3A5}" type="presParOf" srcId="{34DB6829-B33A-41B5-8891-D39C41D6BC60}" destId="{916EDECC-ACEB-4FD0-B467-810E5C509B93}" srcOrd="2" destOrd="0" presId="urn:microsoft.com/office/officeart/2005/8/layout/list1"/>
    <dgm:cxn modelId="{651A17C7-6D31-4560-BBA8-41C2FB0BCC6D}" type="presParOf" srcId="{34DB6829-B33A-41B5-8891-D39C41D6BC60}" destId="{F1F54DC9-9B04-4689-9040-4C6336E51A0C}" srcOrd="3" destOrd="0" presId="urn:microsoft.com/office/officeart/2005/8/layout/list1"/>
    <dgm:cxn modelId="{5B0C1B1D-72F1-4B8D-8DC8-C6B1BC05613F}" type="presParOf" srcId="{34DB6829-B33A-41B5-8891-D39C41D6BC60}" destId="{CF0C8FD5-77E8-4BFC-9168-698C0D3D40F2}" srcOrd="4" destOrd="0" presId="urn:microsoft.com/office/officeart/2005/8/layout/list1"/>
    <dgm:cxn modelId="{E1545C48-80A5-4E26-950F-8C0D1A1E1219}" type="presParOf" srcId="{CF0C8FD5-77E8-4BFC-9168-698C0D3D40F2}" destId="{641C991B-8D6C-42C0-9083-4DDE9F4E906D}" srcOrd="0" destOrd="0" presId="urn:microsoft.com/office/officeart/2005/8/layout/list1"/>
    <dgm:cxn modelId="{1AE3E666-79DF-4473-A2A9-4EB7B9CA48D8}" type="presParOf" srcId="{CF0C8FD5-77E8-4BFC-9168-698C0D3D40F2}" destId="{8365192E-002A-4B2A-BB43-F8F9F1BA05CD}" srcOrd="1" destOrd="0" presId="urn:microsoft.com/office/officeart/2005/8/layout/list1"/>
    <dgm:cxn modelId="{26573DCD-F2F7-4EFD-BB40-C44C38556072}" type="presParOf" srcId="{34DB6829-B33A-41B5-8891-D39C41D6BC60}" destId="{689A08F7-6C7E-427B-ADEF-15EB120E05FA}" srcOrd="5" destOrd="0" presId="urn:microsoft.com/office/officeart/2005/8/layout/list1"/>
    <dgm:cxn modelId="{07A56EA7-B27A-4165-9560-72EA40D2E09D}" type="presParOf" srcId="{34DB6829-B33A-41B5-8891-D39C41D6BC60}" destId="{F4FF4887-3F7D-4B72-B117-F544CDD10280}" srcOrd="6" destOrd="0" presId="urn:microsoft.com/office/officeart/2005/8/layout/list1"/>
    <dgm:cxn modelId="{291AA4F1-F9CF-4345-A416-318A18C696BD}" type="presParOf" srcId="{34DB6829-B33A-41B5-8891-D39C41D6BC60}" destId="{2C39073B-88BD-4AFF-A3D6-133F8B065AEB}" srcOrd="7" destOrd="0" presId="urn:microsoft.com/office/officeart/2005/8/layout/list1"/>
    <dgm:cxn modelId="{C546A06F-4CD9-4229-89C4-C69420557A52}" type="presParOf" srcId="{34DB6829-B33A-41B5-8891-D39C41D6BC60}" destId="{B1299767-AA2C-4425-B53A-E57C09C61405}" srcOrd="8" destOrd="0" presId="urn:microsoft.com/office/officeart/2005/8/layout/list1"/>
    <dgm:cxn modelId="{52271B28-5A77-4DD5-BE13-0BA9E4FEB9FA}" type="presParOf" srcId="{B1299767-AA2C-4425-B53A-E57C09C61405}" destId="{555540E0-317B-44ED-9B4A-026DC9BDD693}" srcOrd="0" destOrd="0" presId="urn:microsoft.com/office/officeart/2005/8/layout/list1"/>
    <dgm:cxn modelId="{A0EF6FB4-4029-46CD-9F8C-008B44CC971B}" type="presParOf" srcId="{B1299767-AA2C-4425-B53A-E57C09C61405}" destId="{55E783E5-548F-4AFA-A6B2-9861460F68D6}" srcOrd="1" destOrd="0" presId="urn:microsoft.com/office/officeart/2005/8/layout/list1"/>
    <dgm:cxn modelId="{1996B3B7-B295-4DF8-A377-EEC00C220D49}" type="presParOf" srcId="{34DB6829-B33A-41B5-8891-D39C41D6BC60}" destId="{BDF69DD1-0B22-4648-BDCC-87F77B3986EE}" srcOrd="9" destOrd="0" presId="urn:microsoft.com/office/officeart/2005/8/layout/list1"/>
    <dgm:cxn modelId="{75BD6F7E-C2DC-4231-87EC-D3779E5BC694}" type="presParOf" srcId="{34DB6829-B33A-41B5-8891-D39C41D6BC60}" destId="{02D327AA-AC7B-4ACC-A1FA-0E73FF540E1B}" srcOrd="10" destOrd="0" presId="urn:microsoft.com/office/officeart/2005/8/layout/list1"/>
    <dgm:cxn modelId="{2D123B3B-4000-474B-95BD-5C2AC2233629}" type="presParOf" srcId="{34DB6829-B33A-41B5-8891-D39C41D6BC60}" destId="{73FAE2E1-8444-4F48-909A-319BB15F971D}" srcOrd="11" destOrd="0" presId="urn:microsoft.com/office/officeart/2005/8/layout/list1"/>
    <dgm:cxn modelId="{0029EB3B-6405-43E9-B2FC-D3AAE348409B}" type="presParOf" srcId="{34DB6829-B33A-41B5-8891-D39C41D6BC60}" destId="{7AC880CC-4491-4213-83FF-AEB1074892B5}" srcOrd="12" destOrd="0" presId="urn:microsoft.com/office/officeart/2005/8/layout/list1"/>
    <dgm:cxn modelId="{DA0E54B6-BBA6-4A5F-A535-223279C899B7}" type="presParOf" srcId="{7AC880CC-4491-4213-83FF-AEB1074892B5}" destId="{926B22A5-0F87-4BAE-87D8-87052FD38D2E}" srcOrd="0" destOrd="0" presId="urn:microsoft.com/office/officeart/2005/8/layout/list1"/>
    <dgm:cxn modelId="{14E9D391-0DD0-4FC6-81E8-ECDD38FC9DCB}" type="presParOf" srcId="{7AC880CC-4491-4213-83FF-AEB1074892B5}" destId="{8DBB4020-BB0C-47FD-BF5A-EAB96B543B40}" srcOrd="1" destOrd="0" presId="urn:microsoft.com/office/officeart/2005/8/layout/list1"/>
    <dgm:cxn modelId="{ED6B490B-C3CA-411E-A60F-AABE70DF4770}" type="presParOf" srcId="{34DB6829-B33A-41B5-8891-D39C41D6BC60}" destId="{FD7C713A-12AF-4057-8437-C78DA0CC970F}" srcOrd="13" destOrd="0" presId="urn:microsoft.com/office/officeart/2005/8/layout/list1"/>
    <dgm:cxn modelId="{95E19852-9718-4D72-B2D7-458EB62FC6D6}" type="presParOf" srcId="{34DB6829-B33A-41B5-8891-D39C41D6BC60}" destId="{83315418-9D83-4BE9-9836-60402B2E2EB1}" srcOrd="14" destOrd="0" presId="urn:microsoft.com/office/officeart/2005/8/layout/list1"/>
    <dgm:cxn modelId="{E522737D-C4CE-45DB-8683-BE8D62184AFC}" type="presParOf" srcId="{34DB6829-B33A-41B5-8891-D39C41D6BC60}" destId="{6B59D0EE-522C-46EF-8870-8858AE1B1659}" srcOrd="15" destOrd="0" presId="urn:microsoft.com/office/officeart/2005/8/layout/list1"/>
    <dgm:cxn modelId="{7FA764BC-6DBC-4613-A02C-C354B909756E}" type="presParOf" srcId="{34DB6829-B33A-41B5-8891-D39C41D6BC60}" destId="{0D01DF61-4FAA-44D4-B68B-78C510B661FF}" srcOrd="16" destOrd="0" presId="urn:microsoft.com/office/officeart/2005/8/layout/list1"/>
    <dgm:cxn modelId="{73C55CB2-973F-440E-BED1-D76F7C7A1595}" type="presParOf" srcId="{0D01DF61-4FAA-44D4-B68B-78C510B661FF}" destId="{B1F12CCE-9006-474F-BF7B-FDA1FB86B256}" srcOrd="0" destOrd="0" presId="urn:microsoft.com/office/officeart/2005/8/layout/list1"/>
    <dgm:cxn modelId="{275B855F-2394-4A7F-8FF3-CEAC596153D1}" type="presParOf" srcId="{0D01DF61-4FAA-44D4-B68B-78C510B661FF}" destId="{D99C88CA-76C5-4EB6-9323-7A4A179C8EE5}" srcOrd="1" destOrd="0" presId="urn:microsoft.com/office/officeart/2005/8/layout/list1"/>
    <dgm:cxn modelId="{776BE868-D36C-4CBD-9D3A-3F0E89AD03C8}" type="presParOf" srcId="{34DB6829-B33A-41B5-8891-D39C41D6BC60}" destId="{A10FD289-79F0-48D8-823A-3A382ABF41CB}" srcOrd="17" destOrd="0" presId="urn:microsoft.com/office/officeart/2005/8/layout/list1"/>
    <dgm:cxn modelId="{3672F9F7-CE23-49CF-9A2F-27145C4CBEA1}" type="presParOf" srcId="{34DB6829-B33A-41B5-8891-D39C41D6BC60}" destId="{24FC1969-5DDA-4023-9CE4-09EFD6515D0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6EDECC-ACEB-4FD0-B467-810E5C509B93}">
      <dsp:nvSpPr>
        <dsp:cNvPr id="0" name=""/>
        <dsp:cNvSpPr/>
      </dsp:nvSpPr>
      <dsp:spPr>
        <a:xfrm>
          <a:off x="0" y="344181"/>
          <a:ext cx="73437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2C002-91D8-4E2C-B5B4-F5084C757E7A}">
      <dsp:nvSpPr>
        <dsp:cNvPr id="0" name=""/>
        <dsp:cNvSpPr/>
      </dsp:nvSpPr>
      <dsp:spPr>
        <a:xfrm>
          <a:off x="367188" y="48981"/>
          <a:ext cx="5140642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04" tIns="0" rIns="19430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75000"/>
                </a:schemeClr>
              </a:solidFill>
            </a:rPr>
            <a:t>Організація учнівського самоврядування</a:t>
          </a: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7188" y="48981"/>
        <a:ext cx="5140642" cy="590400"/>
      </dsp:txXfrm>
    </dsp:sp>
    <dsp:sp modelId="{F4FF4887-3F7D-4B72-B117-F544CDD10280}">
      <dsp:nvSpPr>
        <dsp:cNvPr id="0" name=""/>
        <dsp:cNvSpPr/>
      </dsp:nvSpPr>
      <dsp:spPr>
        <a:xfrm>
          <a:off x="0" y="1251381"/>
          <a:ext cx="73437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5192E-002A-4B2A-BB43-F8F9F1BA05CD}">
      <dsp:nvSpPr>
        <dsp:cNvPr id="0" name=""/>
        <dsp:cNvSpPr/>
      </dsp:nvSpPr>
      <dsp:spPr>
        <a:xfrm>
          <a:off x="367188" y="956181"/>
          <a:ext cx="5140642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04" tIns="0" rIns="19430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75000"/>
                </a:schemeClr>
              </a:solidFill>
            </a:rPr>
            <a:t>Традиційні шкільні свята</a:t>
          </a: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7188" y="956181"/>
        <a:ext cx="5140642" cy="590400"/>
      </dsp:txXfrm>
    </dsp:sp>
    <dsp:sp modelId="{02D327AA-AC7B-4ACC-A1FA-0E73FF540E1B}">
      <dsp:nvSpPr>
        <dsp:cNvPr id="0" name=""/>
        <dsp:cNvSpPr/>
      </dsp:nvSpPr>
      <dsp:spPr>
        <a:xfrm>
          <a:off x="0" y="2158581"/>
          <a:ext cx="73437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83E5-548F-4AFA-A6B2-9861460F68D6}">
      <dsp:nvSpPr>
        <dsp:cNvPr id="0" name=""/>
        <dsp:cNvSpPr/>
      </dsp:nvSpPr>
      <dsp:spPr>
        <a:xfrm>
          <a:off x="367188" y="1863381"/>
          <a:ext cx="5140642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04" tIns="0" rIns="19430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75000"/>
                </a:schemeClr>
              </a:solidFill>
            </a:rPr>
            <a:t>Організація дозвілля учнів</a:t>
          </a: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7188" y="1863381"/>
        <a:ext cx="5140642" cy="590400"/>
      </dsp:txXfrm>
    </dsp:sp>
    <dsp:sp modelId="{83315418-9D83-4BE9-9836-60402B2E2EB1}">
      <dsp:nvSpPr>
        <dsp:cNvPr id="0" name=""/>
        <dsp:cNvSpPr/>
      </dsp:nvSpPr>
      <dsp:spPr>
        <a:xfrm>
          <a:off x="0" y="3065781"/>
          <a:ext cx="73437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B4020-BB0C-47FD-BF5A-EAB96B543B40}">
      <dsp:nvSpPr>
        <dsp:cNvPr id="0" name=""/>
        <dsp:cNvSpPr/>
      </dsp:nvSpPr>
      <dsp:spPr>
        <a:xfrm>
          <a:off x="367188" y="2770581"/>
          <a:ext cx="5140642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04" tIns="0" rIns="19430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75000"/>
                </a:schemeClr>
              </a:solidFill>
            </a:rPr>
            <a:t>Формування здорового способу життя</a:t>
          </a: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7188" y="2770581"/>
        <a:ext cx="5140642" cy="590400"/>
      </dsp:txXfrm>
    </dsp:sp>
    <dsp:sp modelId="{24FC1969-5DDA-4023-9CE4-09EFD6515D05}">
      <dsp:nvSpPr>
        <dsp:cNvPr id="0" name=""/>
        <dsp:cNvSpPr/>
      </dsp:nvSpPr>
      <dsp:spPr>
        <a:xfrm>
          <a:off x="0" y="3972981"/>
          <a:ext cx="73437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C88CA-76C5-4EB6-9323-7A4A179C8EE5}">
      <dsp:nvSpPr>
        <dsp:cNvPr id="0" name=""/>
        <dsp:cNvSpPr/>
      </dsp:nvSpPr>
      <dsp:spPr>
        <a:xfrm>
          <a:off x="367188" y="3677781"/>
          <a:ext cx="5140642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04" tIns="0" rIns="19430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75000"/>
                </a:schemeClr>
              </a:solidFill>
            </a:rPr>
            <a:t>Участь в конкурсах, змаганнях, фестивалях</a:t>
          </a: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7188" y="3677781"/>
        <a:ext cx="5140642" cy="590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D66C7-563B-4BBA-9037-4BFFD2C71979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1F01-047E-4D3E-AFE6-04CC31EAA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18491-205A-4526-8E7B-729D47CDDFEA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F4FE0-C0C5-412B-9F97-1D8F00A39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C7F25-C98A-4FAB-A0AF-90877869870D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08655-E208-4E09-833D-4F044C548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B6F6F-83CD-486B-8281-7A3814B23817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EFE3F-C2EB-4E2F-B5F5-CC8F8F44E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1EFEE-F883-4788-B584-313F0D605D08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AFF1-E163-40C1-B95D-499C79327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21B1F-9350-425B-B866-134B42425BCE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FE173-5AC0-4DB2-8305-A16118BEB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BF6A-D006-4A87-AD89-49D7A0CCEAAC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0DF6D-9AF8-4680-8B82-FD12C9636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8851-2F8E-4EB1-8754-B2FC5161C398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45081-73E7-4EF8-8E52-D7D935787E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040D-60FD-41DA-BE13-868878B49383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38CA-75F1-4DFA-AEFD-54E5758C8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6C00-8260-4F55-82CA-D7367DD129D6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1A468-1BB5-4CEE-9E78-3E7B1D051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8342E-8E89-4057-A091-205ED55CF109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D6E1-57F3-449B-97FD-D9FAAF753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B1A1-3749-46F0-B080-261FCEECFD69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2FD8-B30B-4AB5-92EE-0AADB1B6B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9D12-6E0D-4B42-A2EB-7D49A7CC4893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BD9BA-AFFE-448C-8811-1B9E803C3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6037B3-04D1-4FB5-A68F-02CCA70FC37B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A47EC1-24E0-4185-A4D2-FDDB2B6D0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25" y="2071688"/>
            <a:ext cx="5313363" cy="4310062"/>
          </a:xfrm>
        </p:spPr>
        <p:txBody>
          <a:bodyPr/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Звіт </a:t>
            </a:r>
            <a:endParaRPr lang="uk-UA" sz="2800" b="1" dirty="0" smtClean="0">
              <a:solidFill>
                <a:srgbClr val="00B050"/>
              </a:solidFill>
            </a:endParaRPr>
          </a:p>
          <a:p>
            <a:r>
              <a:rPr lang="uk-UA" sz="2800" b="1" dirty="0" smtClean="0">
                <a:solidFill>
                  <a:srgbClr val="00B050"/>
                </a:solidFill>
              </a:rPr>
              <a:t>з</a:t>
            </a:r>
            <a:r>
              <a:rPr lang="uk-UA" sz="2800" b="1" dirty="0" smtClean="0">
                <a:solidFill>
                  <a:srgbClr val="00B050"/>
                </a:solidFill>
              </a:rPr>
              <a:t> виховної роботи закладу</a:t>
            </a:r>
            <a:endParaRPr lang="uk-UA" sz="2800" b="1" dirty="0" smtClean="0">
              <a:solidFill>
                <a:srgbClr val="00B050"/>
              </a:solidFill>
            </a:endParaRPr>
          </a:p>
          <a:p>
            <a:r>
              <a:rPr lang="uk-UA" sz="2800" b="1" dirty="0" smtClean="0">
                <a:solidFill>
                  <a:srgbClr val="00B050"/>
                </a:solidFill>
              </a:rPr>
              <a:t> за 2021 </a:t>
            </a:r>
            <a:r>
              <a:rPr lang="uk-UA" sz="2800" b="1" dirty="0" smtClean="0">
                <a:solidFill>
                  <a:srgbClr val="00B050"/>
                </a:solidFill>
              </a:rPr>
              <a:t>- </a:t>
            </a:r>
            <a:r>
              <a:rPr lang="uk-UA" sz="2800" b="1" dirty="0" smtClean="0">
                <a:solidFill>
                  <a:srgbClr val="00B050"/>
                </a:solidFill>
              </a:rPr>
              <a:t>2022 навчальний рік</a:t>
            </a:r>
            <a:endParaRPr lang="ru-RU" sz="2800" dirty="0" smtClean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uk-UA" sz="2800" i="1" dirty="0" smtClean="0">
              <a:solidFill>
                <a:schemeClr val="hlink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uk-UA" sz="2800" i="1" dirty="0" smtClean="0">
              <a:solidFill>
                <a:schemeClr val="folHlink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uk-UA" sz="2800" i="1" dirty="0" smtClean="0">
              <a:solidFill>
                <a:schemeClr val="folHlink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uk-UA" sz="2800" i="1" dirty="0" smtClean="0">
              <a:solidFill>
                <a:schemeClr val="folHlink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uk-UA" sz="1600" i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2022 рік</a:t>
            </a:r>
            <a:endParaRPr lang="ru-RU" sz="1600" i="1" dirty="0" smtClean="0">
              <a:solidFill>
                <a:srgbClr val="8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713" y="1268413"/>
            <a:ext cx="6121400" cy="12319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0" y="220663"/>
            <a:ext cx="9144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Воскресенський</a:t>
            </a:r>
            <a:r>
              <a:rPr lang="ru-RU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заклад </a:t>
            </a:r>
            <a:r>
              <a:rPr lang="ru-RU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загальної</a:t>
            </a:r>
            <a:r>
              <a:rPr lang="ru-RU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середньої</a:t>
            </a:r>
            <a:r>
              <a:rPr lang="ru-RU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освіти</a:t>
            </a:r>
            <a:r>
              <a:rPr lang="ru-RU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І-ІІІ </a:t>
            </a:r>
            <a:r>
              <a:rPr lang="ru-RU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ступенів</a:t>
            </a:r>
            <a:r>
              <a:rPr lang="ru-RU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dirty="0" err="1">
                <a:solidFill>
                  <a:srgbClr val="800000"/>
                </a:solidFill>
                <a:latin typeface="+mj-lt"/>
                <a:cs typeface="Times New Roman" pitchFamily="18" charset="0"/>
              </a:rPr>
              <a:t>Воскресенської</a:t>
            </a:r>
            <a:r>
              <a:rPr lang="uk-UA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селищної ради Миколаївського району Миколаївської області</a:t>
            </a:r>
            <a:endParaRPr lang="ru-RU" dirty="0">
              <a:solidFill>
                <a:srgbClr val="800000"/>
              </a:solidFill>
              <a:latin typeface="+mj-lt"/>
            </a:endParaRPr>
          </a:p>
          <a:p>
            <a:pPr eaLnBrk="0" hangingPunct="0">
              <a:defRPr/>
            </a:pPr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осені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«Краса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осінньої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природи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endParaRPr lang="ru-RU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Содержимое 3" descr="E:\Фото заходів\Проект ''Осінній вернісаж''\IMG_20210930_0833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140968"/>
            <a:ext cx="18002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Проект ''Осінній вернісаж''\IMG_20210930_0833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140968"/>
            <a:ext cx="1697122" cy="127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Проект ''Осінній вернісаж''\IMG_20210930_0834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25144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Проект ''Осінній вернісаж''\IMG_20210930_0834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052736"/>
            <a:ext cx="1342417" cy="178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Проект ''Осінній вернісаж''\IMG_20210930_0834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124744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Проект ''Осінній вернісаж''\IMG_20210930_0916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653136"/>
            <a:ext cx="1351017" cy="196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Проект ''Осінній вернісаж''\IMG_20210930_09164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052736"/>
            <a:ext cx="1444837" cy="19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Проект ''Осінній вернісаж''\IMG_20210930_0917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4581128"/>
            <a:ext cx="13366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Проект ''Осінній вернісаж''\IMG_20210930_09174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1124744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E:\Фото заходів\Проект ''Осінній вернісаж''\IMG-63d1ef054d10d45f189078471e52f60d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068960"/>
            <a:ext cx="1951169" cy="146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Проект ''Осінній вернісаж''\IMG-69bfe835d45317b790fd6154e6d10950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1492480" cy="199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Проект ''Осінній вернісаж''\IMG-73d47176d1b98b3ae51d3b6727c49c98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013176"/>
            <a:ext cx="188771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Проект ''Осінній вернісаж''\IMG-9815c86564f529959af9ec768428dc7a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32656"/>
            <a:ext cx="17281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Проект ''Осінній вернісаж''\IMG-a58145433d84d1918c575d9f1b325bdb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5085184"/>
            <a:ext cx="195734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Проект ''Осінній вернісаж''\IMG-dde8c54001cb19727c0d71863cf9605e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924944"/>
            <a:ext cx="131761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Проект ''Осінній вернісаж''\IMG-ec8656644fbc37f168701621d1c21764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32656"/>
            <a:ext cx="174136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Фото заходів\Проект ''Осінній вернісаж''\IMG-edc9d23272f61e43a449855a25e31bb3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332656"/>
            <a:ext cx="19442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Фото заходів\Проект ''Осінній вернісаж''\IMG-dc1682594cb254756b77cc6cc566fa30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3140968"/>
            <a:ext cx="19442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Фото заходів\Проект ''Осінній вернісаж''\IMG-7c8a3b9897b6c76f3130f7e3abe55e06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3688" y="5013176"/>
            <a:ext cx="1955259" cy="14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Фото заходів\Проект ''Осінній вернісаж''\IMG-81bd22fb70e94f8b0edfe7706a18455e-V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2996952"/>
            <a:ext cx="131323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одержимое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FF0000"/>
                </a:solidFill>
                <a:latin typeface="+mn-lt"/>
              </a:rPr>
              <a:t>Фестиваль “ Барви </a:t>
            </a:r>
            <a:r>
              <a:rPr lang="uk-UA" sz="3200" b="1" dirty="0" err="1" smtClean="0">
                <a:solidFill>
                  <a:srgbClr val="FF0000"/>
                </a:solidFill>
                <a:latin typeface="+mn-lt"/>
              </a:rPr>
              <a:t>осені”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E:\Фото заходів\Барви осені фестиваль\IMG-02e98e96f2fb6c93a30dd4549505270a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1409204" cy="19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Барви осені фестиваль\IMG-17c927e8f9d5c627dfba698f85230fa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76872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Барви осені фестиваль\IMG-1962f56520efe5b70ba43eb939c13aee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789040"/>
            <a:ext cx="1224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Барви осені фестиваль\IMG-27e20c8ac9504b1c856c8d8a31b1bc87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013176"/>
            <a:ext cx="1191422" cy="164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Барви осені фестиваль\IMG-33cabedfdb4e9b07347a32ae09bae0e9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124744"/>
            <a:ext cx="1245141" cy="166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Барви осені фестиваль\IMG-48b7b2085a559fc31bbec748c187636c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420888"/>
            <a:ext cx="1246110" cy="156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Барви осені фестиваль\IMG-536c58a22394c106613e8ea6977450b7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1052736"/>
            <a:ext cx="1669306" cy="110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Барви осені фестиваль\IMG-6c675e248a6cbdf7ba496bc3d8910632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645024"/>
            <a:ext cx="1159782" cy="15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Барви осені фестиваль\IMG-8c64d27da7ec146a8794b0c5a916808d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5013176"/>
            <a:ext cx="12961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Фото заходів\Барви осені фестиваль\IMG-90560ac22edb74f22926506f4bb3d33d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1844824"/>
            <a:ext cx="12241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Фото заходів\Барви осені фестиваль\IMG-9f5159dc216be737ebb716762bf896b4-V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2240" y="3068960"/>
            <a:ext cx="1119086" cy="15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Фото заходів\Барви осені фестиваль\IMG-a7347c4def9466b5dcae580867d853e0-V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4437112"/>
            <a:ext cx="115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Админ\Downloads\IMG_20211024_121432_resized_20220617_042310124 (1)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336" y="980728"/>
            <a:ext cx="12241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latin typeface="+mn-lt"/>
              </a:rPr>
              <a:t>Міс Осінь</a:t>
            </a:r>
            <a:endParaRPr lang="ru-RU" sz="32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Міс осінь\IMG_20211112_0955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2304256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E:\Фото заходів\Міс осінь\IMG_20211112_10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764704"/>
            <a:ext cx="2238850" cy="2960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Фото заходів\Міс осінь\IMG_20211112_10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24944"/>
            <a:ext cx="237626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00B050"/>
                </a:solidFill>
                <a:latin typeface="+mn-lt"/>
              </a:rPr>
              <a:t>Посвята в першокласники</a:t>
            </a:r>
            <a:endParaRPr lang="ru-RU" sz="32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фото посвято в 1кл\DSCN33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фото посвято в 1кл\DSCN3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928479" cy="21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фото посвято в 1кл\DSCN35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2772839" cy="222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сеукраїнська акція &quot;Дай руку, першокласнику!&quot; - Івашківська  загальноосвітня школа І - ІІ ступенів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869160"/>
            <a:ext cx="1906905" cy="154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ради батькам майбутніх першокласників – Райдуг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2451100" cy="1867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козацької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слави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«Ми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слави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козацької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нащадки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E:\Фото заходів\День захисніка України\IMG_20211011_095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717032"/>
            <a:ext cx="1872208" cy="248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День захисніка України\IMG_20211011_1001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2"/>
            <a:ext cx="1654756" cy="21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День захисніка України\IMG_20211012_090312.jpg"/>
          <p:cNvPicPr/>
          <p:nvPr/>
        </p:nvPicPr>
        <p:blipFill>
          <a:blip r:embed="rId4" cstate="print"/>
          <a:srcRect t="18487" r="1054"/>
          <a:stretch>
            <a:fillRect/>
          </a:stretch>
        </p:blipFill>
        <p:spPr bwMode="auto">
          <a:xfrm>
            <a:off x="395536" y="908720"/>
            <a:ext cx="1958731" cy="21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захисніка України\IMG_20211012_124548.jpg"/>
          <p:cNvPicPr/>
          <p:nvPr/>
        </p:nvPicPr>
        <p:blipFill>
          <a:blip r:embed="rId5" cstate="print"/>
          <a:srcRect t="27703" r="-52"/>
          <a:stretch>
            <a:fillRect/>
          </a:stretch>
        </p:blipFill>
        <p:spPr bwMode="auto">
          <a:xfrm>
            <a:off x="251521" y="3645024"/>
            <a:ext cx="20162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захисніка України\IMG_20211013_0813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980728"/>
            <a:ext cx="165475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День захисніка України\IMG_20211013_1130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268760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День захисніка України\IMG_20211013_13315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772636" y="3788204"/>
            <a:ext cx="1735598" cy="23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День захисніка України\IMG_20211013_1332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3573016"/>
            <a:ext cx="1800200" cy="270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гарних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манер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«Бути на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землі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Людиною»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День </a:t>
            </a:r>
            <a:r>
              <a:rPr lang="ru-RU" sz="2400" dirty="0" err="1" smtClean="0">
                <a:solidFill>
                  <a:srgbClr val="FF0000"/>
                </a:solidFill>
                <a:latin typeface="+mn-lt"/>
              </a:rPr>
              <a:t>посмішки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 descr="E:\Фото заходів\День посмішки\IMG-00ad1815a183bce61e91051d6d2ff109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941168"/>
            <a:ext cx="1084971" cy="15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День посмішки\IMG-0e762d456232d1288327cba682b4fd5a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24944"/>
            <a:ext cx="1151141" cy="153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День посмішки\IMG-188dd8bcbc3fa03ccc41e07c257452aa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16561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посмішки\IMG-232c1d8e341a25f28a4f2305f3cfed99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36912"/>
            <a:ext cx="1656184" cy="114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посмішки\IMG-2a9faa4baa071ad79fcfb72320721bf4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1048"/>
            <a:ext cx="1812095" cy="13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День посмішки\IMG-2b11330bf8ff9be007c747d84a47203d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301208"/>
            <a:ext cx="18722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День посмішки\IMG-35c9dc78a74b218b94619a81c196cae0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1772816"/>
            <a:ext cx="1812272" cy="130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День посмішки\IMG-3f60c9ecfb971aa492621b9fafc4f476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3284984"/>
            <a:ext cx="1779297" cy="133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День посмішки\IMG-4185852d34e7e01b0ad335acceaa9d7c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1124744"/>
            <a:ext cx="1123311" cy="14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День посмішки\IMG-624427293049644cd622a55600a44e35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772816"/>
            <a:ext cx="1152128" cy="186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Фото заходів\День посмішки\IMG-bfaf89d2933f043602ebbe2d2760c609-V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4221088"/>
            <a:ext cx="1347108" cy="179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Фото заходів\День посмішки\IMG-e0e6b89143e01566448ea2cd89f82272-V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1988840"/>
            <a:ext cx="15121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Фото заходів\День посмішки\IMG-d8461e791636d4a1bd701a0a1e54cc5f-V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4941168"/>
            <a:ext cx="18002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Фото заходів\День посмішки\IMG-c18e7f55172390193e0a18bd1f3acae7-V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27984" y="4149080"/>
            <a:ext cx="135301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безпеки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життєдіяльності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«Азбука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безпеки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endParaRPr lang="ru-RU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Безпечна країна\IMG-14fcc6489a85f01890d5db9c17312f1a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Безпечна країна\IMG-17fa125b52e943e5bd2fed0632bcf4c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429000"/>
            <a:ext cx="367705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Безпечна країна\IMG-1e2881643dd3df1f78ff2b3fc55e9f67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844824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Безпечна країна\IMG-40cf702c0471612875c6ce3cc852e63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941168"/>
            <a:ext cx="3073940" cy="158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Безпечна країна\IMG-6d4d3923e2687fa428fc78dc762cc115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44824"/>
            <a:ext cx="20254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Безпечна країна\IMG-8ce2fee89b7416a57fd5189356503168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268760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Безпечна країна\IMG-b8e3a30a6d57e13599d0574ab4004715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941168"/>
            <a:ext cx="2814355" cy="158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української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писемності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 та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мови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України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диво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барвінкове-дзвінка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співуча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рідна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мова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».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+mn-lt"/>
              </a:rPr>
            </a:b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 descr="E:\Фото заходів\День мови та писемності\IMG-2cb58f4d04a27aa7931afa200570952b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93096"/>
            <a:ext cx="2577497" cy="193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Фото заходів\День мови та писемності\IMG-39f2050c701ae8b0510f1fab7b00093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437112"/>
            <a:ext cx="3384376" cy="176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заходів\День мови та писемності\IMG-c711e9de9ed112a1b97e00ecf8ad502d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1857252" cy="247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 заходів\День мови та писемності\IMG_20211110_140328.jpg"/>
          <p:cNvPicPr/>
          <p:nvPr/>
        </p:nvPicPr>
        <p:blipFill>
          <a:blip r:embed="rId5" cstate="print"/>
          <a:srcRect t="16742" b="11765"/>
          <a:stretch>
            <a:fillRect/>
          </a:stretch>
        </p:blipFill>
        <p:spPr bwMode="auto">
          <a:xfrm>
            <a:off x="5796136" y="1268760"/>
            <a:ext cx="2860338" cy="153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Фото заходів\День мови та писемності\IMG_20211110_140313.jpg"/>
          <p:cNvPicPr/>
          <p:nvPr/>
        </p:nvPicPr>
        <p:blipFill>
          <a:blip r:embed="rId6" cstate="print"/>
          <a:srcRect t="25926" r="-1235"/>
          <a:stretch>
            <a:fillRect/>
          </a:stretch>
        </p:blipFill>
        <p:spPr bwMode="auto">
          <a:xfrm>
            <a:off x="3059832" y="2132856"/>
            <a:ext cx="2592288" cy="178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толерантності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Толерантність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в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нашому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житті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E:\Фото заходів\День толерантності\IMG_20211116_0902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1780775" cy="23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День толерантності\IMG_20211116_090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412776"/>
            <a:ext cx="2436831" cy="182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толерантності\IMG_20211116_090651.jpg"/>
          <p:cNvPicPr/>
          <p:nvPr/>
        </p:nvPicPr>
        <p:blipFill>
          <a:blip r:embed="rId4" cstate="print"/>
          <a:srcRect l="9737" r="2956" b="5038"/>
          <a:stretch>
            <a:fillRect/>
          </a:stretch>
        </p:blipFill>
        <p:spPr bwMode="auto">
          <a:xfrm>
            <a:off x="6732240" y="3573016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толерантності\IMG_20211117_113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84784"/>
            <a:ext cx="28083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День толерантності\IMG_20211117_1131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22322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День толерантності\IMG-9f914e3d143823c002e8f004ff157706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573016"/>
            <a:ext cx="22322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76056" y="3795455"/>
            <a:ext cx="3600400" cy="2703121"/>
          </a:xfrm>
          <a:prstGeom prst="rect">
            <a:avLst/>
          </a:prstGeom>
          <a:ln w="28575">
            <a:solidFill>
              <a:srgbClr val="D5F6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9220" y="3739636"/>
            <a:ext cx="3674748" cy="2758940"/>
          </a:xfrm>
          <a:prstGeom prst="rect">
            <a:avLst/>
          </a:prstGeom>
          <a:ln w="28575">
            <a:solidFill>
              <a:srgbClr val="D5F6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97501" y="302231"/>
            <a:ext cx="2338058" cy="3236772"/>
          </a:xfrm>
          <a:prstGeom prst="rect">
            <a:avLst/>
          </a:prstGeom>
          <a:ln w="28575">
            <a:solidFill>
              <a:srgbClr val="D5F62E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4242" y="297955"/>
            <a:ext cx="2247434" cy="3290886"/>
          </a:xfrm>
          <a:prstGeom prst="rect">
            <a:avLst/>
          </a:prstGeom>
          <a:ln w="28575">
            <a:solidFill>
              <a:srgbClr val="D5F62E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pic>
        <p:nvPicPr>
          <p:cNvPr id="4102" name="Picture 5" descr="Результат пошуку зображень за запитом соіальний захист учні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271463"/>
            <a:ext cx="3290887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превентивного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виховання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Це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стосується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кожного»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endParaRPr lang="ru-RU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День голодомору\IMG_20211126_0958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875" y="2169268"/>
            <a:ext cx="1890249" cy="25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День голодомору\IMG_20211126_0959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2567219" cy="192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День голодомору\IMG_20211126_1109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293096"/>
            <a:ext cx="2489646" cy="186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голодомору\IMG_20211126_1211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24744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голодомору\IMG-86130e5fe5461d491441cec2dca8e308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365104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+mn-lt"/>
              </a:rPr>
              <a:t>« Запали </a:t>
            </a:r>
            <a:r>
              <a:rPr lang="ru-RU" sz="3200" b="1" dirty="0" err="1" smtClean="0">
                <a:latin typeface="+mn-lt"/>
              </a:rPr>
              <a:t>свічку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пам</a:t>
            </a:r>
            <a:r>
              <a:rPr lang="en-US" sz="3200" b="1" dirty="0" smtClean="0">
                <a:latin typeface="+mn-lt"/>
              </a:rPr>
              <a:t>`</a:t>
            </a:r>
            <a:r>
              <a:rPr lang="uk-UA" sz="3200" b="1" dirty="0" err="1" smtClean="0">
                <a:latin typeface="+mn-lt"/>
              </a:rPr>
              <a:t>яті”</a:t>
            </a:r>
            <a:endParaRPr lang="ru-RU" sz="3200" b="1" dirty="0">
              <a:latin typeface="+mn-lt"/>
            </a:endParaRPr>
          </a:p>
        </p:txBody>
      </p:sp>
      <p:pic>
        <p:nvPicPr>
          <p:cNvPr id="3" name="Рисунок 2" descr="E:\Фото заходів\День голодомору\IMG-8706b45208485d7ffbbfd73a5586e09a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1385904" cy="184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E:\Фото заходів\День голодомору\IMG-8d4747834da8d707f3f919abfcac859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996952"/>
            <a:ext cx="122413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Фото заходів\День голодомору\IMG-91523629460a3aaee35617e883b6519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852936"/>
            <a:ext cx="1255361" cy="1794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Фото заходів\День голодомору\IMG-c131ccb7d5dae7feb5a39109b143c445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56176" y="4725144"/>
            <a:ext cx="115212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Фото заходів\День голодомору\IMG-f4c5778a0a9d6332a364c7bd34707393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412776"/>
            <a:ext cx="1224135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Админ\Downloads\Screenshot_20220617_182401_com.huawei.himovie.overseas.jpg"/>
          <p:cNvPicPr/>
          <p:nvPr/>
        </p:nvPicPr>
        <p:blipFill>
          <a:blip r:embed="rId7" cstate="print"/>
          <a:srcRect l="34777" t="37577" r="28725" b="34395"/>
          <a:stretch>
            <a:fillRect/>
          </a:stretch>
        </p:blipFill>
        <p:spPr bwMode="auto">
          <a:xfrm>
            <a:off x="7452320" y="4725144"/>
            <a:ext cx="1107460" cy="172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Админ\Downloads\Screenshot_20220617_182411_com.huawei.himovie.overseas.jpg"/>
          <p:cNvPicPr/>
          <p:nvPr/>
        </p:nvPicPr>
        <p:blipFill>
          <a:blip r:embed="rId8" cstate="print"/>
          <a:srcRect l="34435" t="36869" r="33265" b="36208"/>
          <a:stretch>
            <a:fillRect/>
          </a:stretch>
        </p:blipFill>
        <p:spPr bwMode="auto">
          <a:xfrm>
            <a:off x="4716016" y="4725144"/>
            <a:ext cx="1152128" cy="185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Админ\Downloads\Screenshot_20220617_182419_com.huawei.himovie.overseas.jpg"/>
          <p:cNvPicPr/>
          <p:nvPr/>
        </p:nvPicPr>
        <p:blipFill>
          <a:blip r:embed="rId9" cstate="print"/>
          <a:srcRect l="34234" t="37046" r="33995" b="36709"/>
          <a:stretch>
            <a:fillRect/>
          </a:stretch>
        </p:blipFill>
        <p:spPr bwMode="auto">
          <a:xfrm>
            <a:off x="3275856" y="4725144"/>
            <a:ext cx="1080120" cy="178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ownloads\Screenshot_20220617_182426_com.huawei.himovie.overseas.jpg"/>
          <p:cNvPicPr/>
          <p:nvPr/>
        </p:nvPicPr>
        <p:blipFill>
          <a:blip r:embed="rId10" cstate="print"/>
          <a:srcRect l="37351" t="36428" r="33922" b="40828"/>
          <a:stretch>
            <a:fillRect/>
          </a:stretch>
        </p:blipFill>
        <p:spPr bwMode="auto">
          <a:xfrm>
            <a:off x="1835696" y="4725144"/>
            <a:ext cx="1080120" cy="175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Админ\Downloads\Screenshot_20220617_182358_com.huawei.himovie.overseas.jpg"/>
          <p:cNvPicPr/>
          <p:nvPr/>
        </p:nvPicPr>
        <p:blipFill>
          <a:blip r:embed="rId11" cstate="print"/>
          <a:srcRect l="29866" t="36958" r="29110" b="36517"/>
          <a:stretch>
            <a:fillRect/>
          </a:stretch>
        </p:blipFill>
        <p:spPr bwMode="auto">
          <a:xfrm>
            <a:off x="395536" y="4725144"/>
            <a:ext cx="1278151" cy="176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Админ\Downloads\Screenshot_20220617_182344_com.huawei.himovie.overseas (1).jpg"/>
          <p:cNvPicPr/>
          <p:nvPr/>
        </p:nvPicPr>
        <p:blipFill>
          <a:blip r:embed="rId12" cstate="print"/>
          <a:srcRect l="34331" t="42440" r="34274" b="36605"/>
          <a:stretch>
            <a:fillRect/>
          </a:stretch>
        </p:blipFill>
        <p:spPr bwMode="auto">
          <a:xfrm>
            <a:off x="3995936" y="2996952"/>
            <a:ext cx="1080175" cy="154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\Downloads\IMG-7abe6cd6502e5ed76cadd37be965cc15-V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1268760"/>
            <a:ext cx="2045606" cy="153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«16 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днів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проти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насильства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»</a:t>
            </a:r>
            <a:endParaRPr lang="ru-RU" sz="28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16 днів проти насильства\IMG_20211206_100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1525336" cy="203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16 днів проти насильства\IMG_20211206_100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36912"/>
            <a:ext cx="1656184" cy="208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16 днів проти насильства\IMG_20211209_1033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1656184" cy="205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16 днів проти насильства\IMG_20211210_1037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789040"/>
            <a:ext cx="1525336" cy="203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16 днів проти насильства\IMG-29db3e9f83f37820a2d4bfbd8fe3e542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124744"/>
            <a:ext cx="2067979" cy="15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16 днів проти насильства\IMG-32b85b383016e8b47c445e579d44cc78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04683" y="2168325"/>
            <a:ext cx="1498771" cy="200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День </a:t>
            </a:r>
            <a:r>
              <a:rPr lang="ru-RU" sz="2800" b="1" dirty="0" err="1" smtClean="0">
                <a:solidFill>
                  <a:srgbClr val="FF0000"/>
                </a:solidFill>
                <a:latin typeface="+mn-lt"/>
              </a:rPr>
              <a:t>порозуміння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+mn-lt"/>
              </a:rPr>
              <a:t>з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+mn-lt"/>
              </a:rPr>
              <a:t>ВІЛ</a:t>
            </a:r>
            <a:r>
              <a:rPr lang="ru-RU" sz="2800" dirty="0" err="1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ru-RU" sz="2800" b="1" dirty="0" err="1" smtClean="0">
                <a:solidFill>
                  <a:srgbClr val="FF0000"/>
                </a:solidFill>
                <a:latin typeface="+mn-lt"/>
              </a:rPr>
              <a:t>інфікованими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.</a:t>
            </a: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 descr="E:\Фото заходів\День бородьби СНІД\IMG_20211201_0926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077072"/>
            <a:ext cx="14085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День бородьби СНІД\IMG_20211201_093104.jpg"/>
          <p:cNvPicPr/>
          <p:nvPr/>
        </p:nvPicPr>
        <p:blipFill>
          <a:blip r:embed="rId3" cstate="print"/>
          <a:srcRect t="32061" r="5611"/>
          <a:stretch>
            <a:fillRect/>
          </a:stretch>
        </p:blipFill>
        <p:spPr bwMode="auto">
          <a:xfrm>
            <a:off x="2051720" y="1196752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бородьби СНІД\IMG_20211201_094119.jpg"/>
          <p:cNvPicPr/>
          <p:nvPr/>
        </p:nvPicPr>
        <p:blipFill>
          <a:blip r:embed="rId4" cstate="print"/>
          <a:srcRect l="4147" t="7317" r="20259"/>
          <a:stretch>
            <a:fillRect/>
          </a:stretch>
        </p:blipFill>
        <p:spPr bwMode="auto">
          <a:xfrm>
            <a:off x="4716016" y="1196752"/>
            <a:ext cx="19442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бородьби СНІД\IMG_20211201_0944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124744"/>
            <a:ext cx="1368152" cy="171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День бородьби СНІД\IMG_20211201_094935.jpg"/>
          <p:cNvPicPr/>
          <p:nvPr/>
        </p:nvPicPr>
        <p:blipFill>
          <a:blip r:embed="rId6" cstate="print"/>
          <a:srcRect t="27863"/>
          <a:stretch>
            <a:fillRect/>
          </a:stretch>
        </p:blipFill>
        <p:spPr bwMode="auto">
          <a:xfrm>
            <a:off x="4716016" y="2564904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День бородьби СНІД\IMG-04bfa74f8a779c4fe4539111658a4e8a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293096"/>
            <a:ext cx="1418738" cy="189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День бородьби СНІД\IMG-1756cd0b23c7e28e9384d3815f0ac8a2-V.jpg"/>
          <p:cNvPicPr/>
          <p:nvPr/>
        </p:nvPicPr>
        <p:blipFill>
          <a:blip r:embed="rId8" cstate="print"/>
          <a:srcRect t="9548" r="9393"/>
          <a:stretch>
            <a:fillRect/>
          </a:stretch>
        </p:blipFill>
        <p:spPr bwMode="auto">
          <a:xfrm>
            <a:off x="3779912" y="4365104"/>
            <a:ext cx="1313640" cy="175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День бородьби СНІД\IMG-1cdfa02a093d2e40db08243ab2fdf977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2636912"/>
            <a:ext cx="1944216" cy="133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День бородьби СНІД\IMG-1dc200f5f48b29b6916a180ea1a93dad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4221088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Фото заходів\День бородьби СНІД\IMG-7527fb458c6c72af321428b4119f15c5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1196752"/>
            <a:ext cx="1342417" cy="179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 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правових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знань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Всі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норми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правами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будемо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знати ,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щоб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хорошими людьми стати»  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E:\Фото заходів\Тиждень права\IMG_20211208_1231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149080"/>
            <a:ext cx="188197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Тиждень права\IMG_20211208_123855.jpg"/>
          <p:cNvPicPr/>
          <p:nvPr/>
        </p:nvPicPr>
        <p:blipFill>
          <a:blip r:embed="rId3" cstate="print"/>
          <a:srcRect t="25448" r="3951"/>
          <a:stretch>
            <a:fillRect/>
          </a:stretch>
        </p:blipFill>
        <p:spPr bwMode="auto">
          <a:xfrm>
            <a:off x="3275856" y="1628800"/>
            <a:ext cx="29523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Тиждень права\IMG_20211210_103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84785"/>
            <a:ext cx="174818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Тиждень права\IMG_20211210_103059.jpg"/>
          <p:cNvPicPr/>
          <p:nvPr/>
        </p:nvPicPr>
        <p:blipFill>
          <a:blip r:embed="rId5" cstate="print"/>
          <a:srcRect l="10665" t="7447"/>
          <a:stretch>
            <a:fillRect/>
          </a:stretch>
        </p:blipFill>
        <p:spPr bwMode="auto">
          <a:xfrm>
            <a:off x="755576" y="1700808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Новорічні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 свята «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Чарівна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новорічна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latin typeface="+mn-lt"/>
              </a:rPr>
              <a:t>казка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>»</a:t>
            </a:r>
            <a:endParaRPr lang="ru-RU" sz="28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Новій рік\IMG_20211220_1358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12776"/>
            <a:ext cx="2475727" cy="185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Новій рік\IMG_20211221_1323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61048"/>
            <a:ext cx="1831841" cy="222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Новій рік\IMG_20211222_0924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61048"/>
            <a:ext cx="1728192" cy="21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Новій рік\IMG_20211222_095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340768"/>
            <a:ext cx="1586014" cy="21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Новій рік\IMG_20211222_0926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340768"/>
            <a:ext cx="1664003" cy="221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 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 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Соборності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України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«Сила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нації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– в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її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єдності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endParaRPr lang="ru-RU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_20220121_085820_resized_20220617_0839247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212976"/>
            <a:ext cx="1512168" cy="173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ownloads\IMG_20220121_085929_resized_20220617_083924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ownloads\IMG_20220121_085951_resized_20220617_0839244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653136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ownloads\IMG_20220121_091858_resized_20220617_0839242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268760"/>
            <a:ext cx="2333835" cy="175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ownloads\IMG_20220121_100205_resized_20220617_0839240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140968"/>
            <a:ext cx="1728557" cy="19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ownloads\IMG_20220121_100306_resized_20220617_083923001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484784"/>
            <a:ext cx="21602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IMG_20220121_100257_resized_20220617_083923493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3284984"/>
            <a:ext cx="2016224" cy="131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ownloads\IMG_20220121_100151_resized_20220617_083923908 (1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725144"/>
            <a:ext cx="144310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історичної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памʼяті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Історія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–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свідок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минулого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світло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істини,жива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пам’ять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endParaRPr lang="ru-RU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-748794f4488dbe3fbfad8e747bb1bee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2304256" cy="145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ownloads\IMG-2fc256b2f7e02228c3cba73b41f09b5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564904"/>
            <a:ext cx="2247597" cy="157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ownloads\IMG-f0412ddb54d2c8abd4163b4fd34a0f60-V.jpg"/>
          <p:cNvPicPr/>
          <p:nvPr/>
        </p:nvPicPr>
        <p:blipFill>
          <a:blip r:embed="rId4" cstate="print"/>
          <a:srcRect l="11135" t="33475" r="954"/>
          <a:stretch>
            <a:fillRect/>
          </a:stretch>
        </p:blipFill>
        <p:spPr bwMode="auto">
          <a:xfrm>
            <a:off x="4644008" y="3789040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ownloads\IMG-9e8246accf693a6484c689945f125994-V.jpg"/>
          <p:cNvPicPr/>
          <p:nvPr/>
        </p:nvPicPr>
        <p:blipFill>
          <a:blip r:embed="rId5" cstate="print"/>
          <a:srcRect t="19113" r="-1649" b="15684"/>
          <a:stretch>
            <a:fillRect/>
          </a:stretch>
        </p:blipFill>
        <p:spPr bwMode="auto">
          <a:xfrm>
            <a:off x="6588224" y="1196752"/>
            <a:ext cx="1512168" cy="185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ownloads\IMG-844380cb81893ab033a1820a11b07efc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941168"/>
            <a:ext cx="205172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00B050"/>
                </a:solidFill>
                <a:latin typeface="+mn-lt"/>
              </a:rPr>
              <a:t>День Святого Валентина</a:t>
            </a:r>
            <a:endParaRPr lang="ru-RU" sz="32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-2bad32bef19f55827e0bc20919c38297-V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1389637" cy="18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ownloads\IMG-a96920c0ecbd2dd7aa3e77643020d91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0"/>
            <a:ext cx="1464431" cy="183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ownloads\IMG-e391e5c47651bf059ecf6c30a0bc4f73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869160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ownloads\IMG-9efd35bb0640da5d8d9fad4235c89c1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764704"/>
            <a:ext cx="1885261" cy="15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ownloads\IMG-ec219ee1debe7cfdf650cb20328cf985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124744"/>
            <a:ext cx="1320255" cy="176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IMG-257f85e3be82567137adbbcef78aa62d-V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636912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ownloads\IMG-05dfdd7bf858f048e1c0f95bcb95a8c5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4005064"/>
            <a:ext cx="1298372" cy="173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\Downloads\IMG-844fe09a7b688aec6642469383cac2d5-V.jpg"/>
          <p:cNvPicPr/>
          <p:nvPr/>
        </p:nvPicPr>
        <p:blipFill>
          <a:blip r:embed="rId9" cstate="print"/>
          <a:srcRect l="12608" t="22650"/>
          <a:stretch>
            <a:fillRect/>
          </a:stretch>
        </p:blipFill>
        <p:spPr bwMode="auto">
          <a:xfrm>
            <a:off x="5364088" y="5013176"/>
            <a:ext cx="1315652" cy="15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Админ\Downloads\IMG-bee65d21e3fe5064a15cdb0490fc8fbb-V.jpg"/>
          <p:cNvPicPr/>
          <p:nvPr/>
        </p:nvPicPr>
        <p:blipFill>
          <a:blip r:embed="rId10" cstate="print"/>
          <a:srcRect l="7433" t="6808" r="30055"/>
          <a:stretch>
            <a:fillRect/>
          </a:stretch>
        </p:blipFill>
        <p:spPr bwMode="auto">
          <a:xfrm>
            <a:off x="4932040" y="1052736"/>
            <a:ext cx="10704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Админ\Downloads\IMG-c070e7b8413be5b0696a08de7ec32812-V.jpg"/>
          <p:cNvPicPr/>
          <p:nvPr/>
        </p:nvPicPr>
        <p:blipFill>
          <a:blip r:embed="rId11" cstate="print"/>
          <a:srcRect l="24879" t="14108" r="18751"/>
          <a:stretch>
            <a:fillRect/>
          </a:stretch>
        </p:blipFill>
        <p:spPr bwMode="auto">
          <a:xfrm>
            <a:off x="6012160" y="2060848"/>
            <a:ext cx="993032" cy="201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\Downloads\IMG-0883db1ee8f490d59a1230f2f64c044f-V (1).jpg"/>
          <p:cNvPicPr/>
          <p:nvPr/>
        </p:nvPicPr>
        <p:blipFill>
          <a:blip r:embed="rId12" cstate="print"/>
          <a:srcRect l="26242" t="21918" r="9610"/>
          <a:stretch>
            <a:fillRect/>
          </a:stretch>
        </p:blipFill>
        <p:spPr bwMode="auto">
          <a:xfrm>
            <a:off x="6876256" y="3501008"/>
            <a:ext cx="1023512" cy="166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Админ\Downloads\IMG-9987ba406d401d680ccb39475fefd39e-V (1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4941168"/>
            <a:ext cx="1098613" cy="146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00B050"/>
                </a:solidFill>
                <a:latin typeface="+mn-lt"/>
              </a:rPr>
              <a:t>День Єднання</a:t>
            </a:r>
            <a:endParaRPr lang="ru-RU" sz="32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-01405ceb88f989ca408bf292f9cc5655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420737" cy="256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Админ\Downloads\IMG-bba461d78f80b56e576c40adfeb3e53a-V.jpg"/>
          <p:cNvPicPr/>
          <p:nvPr/>
        </p:nvPicPr>
        <p:blipFill>
          <a:blip r:embed="rId3" cstate="print"/>
          <a:srcRect l="6382" t="18258"/>
          <a:stretch>
            <a:fillRect/>
          </a:stretch>
        </p:blipFill>
        <p:spPr bwMode="auto">
          <a:xfrm>
            <a:off x="3563888" y="3789040"/>
            <a:ext cx="2431915" cy="28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\Downloads\IMG-8a63c2ac43d4ecffea78d825f41a4f63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52736"/>
            <a:ext cx="31683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188" y="260350"/>
            <a:ext cx="7921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«ОСНОВНІ  ОРІЄНТИРИ   ВИХОВАННЯ УЧНІВ 1-11 КЛАСІВ ЗАГАЛЬНООСВІТНІХ  НАВЧАЛЬНИХ  ЗАКЛАДІВ»</a:t>
            </a:r>
          </a:p>
        </p:txBody>
      </p:sp>
      <p:pic>
        <p:nvPicPr>
          <p:cNvPr id="5123" name="Рисунок 6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47638" y="1157288"/>
            <a:ext cx="4697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7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47638" y="2081213"/>
            <a:ext cx="4697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8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69863" y="2908300"/>
            <a:ext cx="46974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9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57163" y="3787775"/>
            <a:ext cx="46974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10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66688" y="4581525"/>
            <a:ext cx="4697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Рисунок 12"/>
          <p:cNvPicPr>
            <a:picLocks noChangeAspect="1"/>
          </p:cNvPicPr>
          <p:nvPr/>
        </p:nvPicPr>
        <p:blipFill>
          <a:blip r:embed="rId2" cstate="print"/>
          <a:srcRect t="69765"/>
          <a:stretch>
            <a:fillRect/>
          </a:stretch>
        </p:blipFill>
        <p:spPr bwMode="auto">
          <a:xfrm>
            <a:off x="166688" y="5359400"/>
            <a:ext cx="4697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Прямоугольник 4"/>
          <p:cNvSpPr>
            <a:spLocks noChangeArrowheads="1"/>
          </p:cNvSpPr>
          <p:nvPr/>
        </p:nvSpPr>
        <p:spPr bwMode="auto">
          <a:xfrm>
            <a:off x="169863" y="1157288"/>
            <a:ext cx="4600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особистості до суспільства і держави</a:t>
            </a:r>
            <a:endParaRPr lang="uk-UA" b="1">
              <a:solidFill>
                <a:srgbClr val="002060"/>
              </a:solidFill>
            </a:endParaRPr>
          </a:p>
          <a:p>
            <a:pPr algn="ctr"/>
            <a:r>
              <a:rPr lang="uk-UA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130" name="Прямоугольник 13"/>
          <p:cNvSpPr>
            <a:spLocks noChangeArrowheads="1"/>
          </p:cNvSpPr>
          <p:nvPr/>
        </p:nvSpPr>
        <p:spPr bwMode="auto">
          <a:xfrm>
            <a:off x="0" y="2081213"/>
            <a:ext cx="46005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до сім'ї, родини, людей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 </a:t>
            </a:r>
            <a:endParaRPr lang="uk-UA" b="1">
              <a:solidFill>
                <a:srgbClr val="002060"/>
              </a:solidFill>
            </a:endParaRPr>
          </a:p>
        </p:txBody>
      </p:sp>
      <p:sp>
        <p:nvSpPr>
          <p:cNvPr id="5131" name="Прямоугольник 16"/>
          <p:cNvSpPr>
            <a:spLocks noChangeArrowheads="1"/>
          </p:cNvSpPr>
          <p:nvPr/>
        </p:nvSpPr>
        <p:spPr bwMode="auto">
          <a:xfrm>
            <a:off x="282575" y="3003550"/>
            <a:ext cx="460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до природи</a:t>
            </a:r>
            <a:endParaRPr lang="uk-UA" b="1">
              <a:solidFill>
                <a:srgbClr val="002060"/>
              </a:solidFill>
            </a:endParaRPr>
          </a:p>
        </p:txBody>
      </p:sp>
      <p:sp>
        <p:nvSpPr>
          <p:cNvPr id="5132" name="Прямоугольник 17"/>
          <p:cNvSpPr>
            <a:spLocks noChangeArrowheads="1"/>
          </p:cNvSpPr>
          <p:nvPr/>
        </p:nvSpPr>
        <p:spPr bwMode="auto">
          <a:xfrm>
            <a:off x="282575" y="3824288"/>
            <a:ext cx="46005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до культури і мистецтва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 </a:t>
            </a:r>
            <a:endParaRPr lang="uk-UA" b="1">
              <a:solidFill>
                <a:srgbClr val="002060"/>
              </a:solidFill>
            </a:endParaRPr>
          </a:p>
        </p:txBody>
      </p:sp>
      <p:sp>
        <p:nvSpPr>
          <p:cNvPr id="5133" name="Прямоугольник 18"/>
          <p:cNvSpPr>
            <a:spLocks noChangeArrowheads="1"/>
          </p:cNvSpPr>
          <p:nvPr/>
        </p:nvSpPr>
        <p:spPr bwMode="auto">
          <a:xfrm>
            <a:off x="104775" y="4613275"/>
            <a:ext cx="460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до праці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 </a:t>
            </a:r>
            <a:endParaRPr lang="uk-UA" b="1">
              <a:solidFill>
                <a:srgbClr val="002060"/>
              </a:solidFill>
            </a:endParaRPr>
          </a:p>
        </p:txBody>
      </p:sp>
      <p:sp>
        <p:nvSpPr>
          <p:cNvPr id="5134" name="Прямоугольник 19"/>
          <p:cNvSpPr>
            <a:spLocks noChangeArrowheads="1"/>
          </p:cNvSpPr>
          <p:nvPr/>
        </p:nvSpPr>
        <p:spPr bwMode="auto">
          <a:xfrm>
            <a:off x="104775" y="5486400"/>
            <a:ext cx="460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           </a:t>
            </a:r>
            <a:r>
              <a:rPr lang="uk-UA" b="1">
                <a:solidFill>
                  <a:srgbClr val="002060"/>
                </a:solidFill>
              </a:rPr>
              <a:t>Ц</a:t>
            </a:r>
            <a:r>
              <a:rPr lang="ru-RU" b="1">
                <a:solidFill>
                  <a:srgbClr val="002060"/>
                </a:solidFill>
              </a:rPr>
              <a:t>іннісне ставлення до себе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 </a:t>
            </a:r>
            <a:endParaRPr lang="uk-UA" b="1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127250"/>
            <a:ext cx="3811588" cy="285908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творчості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дітей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та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батьків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00B05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 « Разом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зробимо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світ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яскравим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sz="28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00B050"/>
                </a:solidFill>
                <a:latin typeface="+mn-lt"/>
              </a:rPr>
            </a:br>
            <a:endParaRPr lang="ru-RU" sz="28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-2269ebdebeb42bbf9081dda9884b123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ownloads\IMG-5b4c1ef9dec247a7ad57ff4e8af7978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429000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ownloads\IMG-76f37b516f6117df0f21f55f9e109a55-V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852936"/>
            <a:ext cx="1722232" cy="229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ownloads\IMG-ede38e908ac1e8d2f01e60ca949f8c81-V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005064"/>
            <a:ext cx="1828226" cy="239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ownloads\IMG-e1b2b5ddfab93ee95933783d182da839-V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941168"/>
            <a:ext cx="2016224" cy="148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ownloads\IMG-b81d68f193dfa53dd7b911f0121bc148-V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1988840"/>
            <a:ext cx="2160240" cy="137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IMG-61e2ad7a49d8f3853b60c496996e7a09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419872" y="1124744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пам’яті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Героїв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Небесної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Сотні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                      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Гідності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хай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промінь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не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згасає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!»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E:\Фото заходів\День гідності та свободи\IMG-4d3892742d52b5fac1c201c611dc640d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22322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День гідності та свободи\IMG-71adbd851481bab54f54dbf362f9808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День гідності та свободи\IMG-b8262443002f0c4f69202557fdcaa30c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4482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День гідності та свободи\IMG_20211122_133227.jpg"/>
          <p:cNvPicPr/>
          <p:nvPr/>
        </p:nvPicPr>
        <p:blipFill>
          <a:blip r:embed="rId5" cstate="print"/>
          <a:srcRect t="21531" r="3669"/>
          <a:stretch>
            <a:fillRect/>
          </a:stretch>
        </p:blipFill>
        <p:spPr bwMode="auto">
          <a:xfrm>
            <a:off x="6588224" y="1052736"/>
            <a:ext cx="20162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День гідності та свободи\IMG_20211122_132116.jpg"/>
          <p:cNvPicPr/>
          <p:nvPr/>
        </p:nvPicPr>
        <p:blipFill>
          <a:blip r:embed="rId6" cstate="print"/>
          <a:srcRect t="20000"/>
          <a:stretch>
            <a:fillRect/>
          </a:stretch>
        </p:blipFill>
        <p:spPr bwMode="auto">
          <a:xfrm>
            <a:off x="2483768" y="3933056"/>
            <a:ext cx="23042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рідної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мови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« Як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парость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виноградної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лози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плекайте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мову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…»</a:t>
            </a: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Админ\Downloads\IMG-4d8b0c56e4929dac1fe3aa7be2c90dbb-V.jpg"/>
          <p:cNvPicPr/>
          <p:nvPr/>
        </p:nvPicPr>
        <p:blipFill>
          <a:blip r:embed="rId2" cstate="print"/>
          <a:srcRect t="14056" r="-3741" b="34137"/>
          <a:stretch>
            <a:fillRect/>
          </a:stretch>
        </p:blipFill>
        <p:spPr bwMode="auto">
          <a:xfrm>
            <a:off x="3419872" y="4077072"/>
            <a:ext cx="2376264" cy="1974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Админ\Downloads\IMG-928d96f695df1fc52c94208dc7b91899-V.jpg"/>
          <p:cNvPicPr/>
          <p:nvPr/>
        </p:nvPicPr>
        <p:blipFill>
          <a:blip r:embed="rId3" cstate="print"/>
          <a:srcRect t="10364" r="-2014"/>
          <a:stretch>
            <a:fillRect/>
          </a:stretch>
        </p:blipFill>
        <p:spPr bwMode="auto">
          <a:xfrm>
            <a:off x="683569" y="1700808"/>
            <a:ext cx="2592288" cy="3112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Админ\Downloads\IMG-a98e5a6ca35aab9a55178feb98c8754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237626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Шевченківський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 «Ми тебе не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забули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, Тарасе» 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Админ\Downloads\Screenshot_20220514_1653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1584176" cy="2566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C:\Users\Админ\Downloads\Screenshot_20220514_165502.jpg"/>
          <p:cNvPicPr/>
          <p:nvPr/>
        </p:nvPicPr>
        <p:blipFill>
          <a:blip r:embed="rId3" cstate="print"/>
          <a:srcRect l="8441" t="18710" r="2631"/>
          <a:stretch>
            <a:fillRect/>
          </a:stretch>
        </p:blipFill>
        <p:spPr bwMode="auto">
          <a:xfrm>
            <a:off x="2699792" y="2492896"/>
            <a:ext cx="1643974" cy="2451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Админ\Downloads\Screenshot_20220514_165516.jpg"/>
          <p:cNvPicPr/>
          <p:nvPr/>
        </p:nvPicPr>
        <p:blipFill>
          <a:blip r:embed="rId4" cstate="print"/>
          <a:srcRect l="6217" t="16514" r="9584"/>
          <a:stretch>
            <a:fillRect/>
          </a:stretch>
        </p:blipFill>
        <p:spPr bwMode="auto">
          <a:xfrm>
            <a:off x="6804248" y="3933056"/>
            <a:ext cx="1728192" cy="2346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Админ\Downloads\Screenshot_20220514_165527.jpg"/>
          <p:cNvPicPr/>
          <p:nvPr/>
        </p:nvPicPr>
        <p:blipFill>
          <a:blip r:embed="rId5" cstate="print"/>
          <a:srcRect l="12651" t="1938" r="5788"/>
          <a:stretch>
            <a:fillRect/>
          </a:stretch>
        </p:blipFill>
        <p:spPr bwMode="auto">
          <a:xfrm>
            <a:off x="4788024" y="3356992"/>
            <a:ext cx="1656184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День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вишиванки</a:t>
            </a:r>
            <a:endParaRPr lang="ru-RU" dirty="0"/>
          </a:p>
        </p:txBody>
      </p:sp>
      <p:pic>
        <p:nvPicPr>
          <p:cNvPr id="3" name="Рисунок 2" descr="C:\Users\Админ\Downloads\IMG-750ac46491c602a5c3a61ea7bc1467bb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2232248" cy="280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C:\Users\Админ\Downloads\IMG-59b02b01dd4cfad6e574a38881baeab2-V.jpg"/>
          <p:cNvPicPr/>
          <p:nvPr/>
        </p:nvPicPr>
        <p:blipFill>
          <a:blip r:embed="rId3" cstate="print"/>
          <a:srcRect l="27608" t="3759" r="28572"/>
          <a:stretch>
            <a:fillRect/>
          </a:stretch>
        </p:blipFill>
        <p:spPr bwMode="auto">
          <a:xfrm>
            <a:off x="3707904" y="2420888"/>
            <a:ext cx="2047276" cy="2829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Админ\Downloads\IMG-ccd5f37fb895c2e48816d321f3771d00-V.jpg"/>
          <p:cNvPicPr/>
          <p:nvPr/>
        </p:nvPicPr>
        <p:blipFill>
          <a:blip r:embed="rId4" cstate="print"/>
          <a:srcRect l="15551"/>
          <a:stretch>
            <a:fillRect/>
          </a:stretch>
        </p:blipFill>
        <p:spPr bwMode="auto">
          <a:xfrm>
            <a:off x="6372200" y="3212976"/>
            <a:ext cx="2016224" cy="2891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B050"/>
                </a:solidFill>
                <a:latin typeface="+mn-lt"/>
              </a:rPr>
              <a:t>Свято оста</a:t>
            </a:r>
            <a:r>
              <a:rPr lang="uk-UA" sz="3200" dirty="0" smtClean="0">
                <a:solidFill>
                  <a:srgbClr val="00B050"/>
                </a:solidFill>
                <a:latin typeface="+mn-lt"/>
              </a:rPr>
              <a:t>нього </a:t>
            </a:r>
            <a:r>
              <a:rPr lang="ru-RU" sz="32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+mn-lt"/>
              </a:rPr>
              <a:t>дзвоника</a:t>
            </a:r>
            <a:r>
              <a:rPr lang="ru-RU" sz="32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+mn-lt"/>
              </a:rPr>
            </a:br>
            <a:r>
              <a:rPr lang="ru-RU" sz="3200" dirty="0" err="1" smtClean="0">
                <a:solidFill>
                  <a:srgbClr val="00B0F0"/>
                </a:solidFill>
                <a:latin typeface="+mn-lt"/>
              </a:rPr>
              <a:t>Наші</a:t>
            </a:r>
            <a:r>
              <a:rPr lang="ru-RU" sz="3200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+mn-lt"/>
              </a:rPr>
              <a:t>випускники</a:t>
            </a:r>
            <a:endParaRPr lang="ru-RU" sz="32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Рисунок 2" descr="C:\Users\Админ\Downloads\IMG-559955e95e50a1d37ef372f13c4946e6-V.jpg"/>
          <p:cNvPicPr/>
          <p:nvPr/>
        </p:nvPicPr>
        <p:blipFill>
          <a:blip r:embed="rId2" cstate="print"/>
          <a:srcRect l="10893" r="2935" b="7553"/>
          <a:stretch>
            <a:fillRect/>
          </a:stretch>
        </p:blipFill>
        <p:spPr bwMode="auto">
          <a:xfrm>
            <a:off x="179512" y="3429000"/>
            <a:ext cx="3229988" cy="2597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677" t="20202" r="24438" b="11887"/>
          <a:stretch>
            <a:fillRect/>
          </a:stretch>
        </p:blipFill>
        <p:spPr bwMode="auto">
          <a:xfrm rot="5400000">
            <a:off x="2879812" y="2456892"/>
            <a:ext cx="345638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Админ\Downloads\IMG-9340da17311a39b94ca9cba5e95745f6-V.jpg"/>
          <p:cNvPicPr/>
          <p:nvPr/>
        </p:nvPicPr>
        <p:blipFill>
          <a:blip r:embed="rId4" cstate="print"/>
          <a:srcRect l="6810" t="12596" r="4529"/>
          <a:stretch>
            <a:fillRect/>
          </a:stretch>
        </p:blipFill>
        <p:spPr bwMode="auto">
          <a:xfrm>
            <a:off x="5868144" y="3501008"/>
            <a:ext cx="280831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Корисно знати. Останній дзвоник - звідки пішла традиція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052736"/>
            <a:ext cx="2448272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станній дзвоник 2022: патріотичні, емоційні та цифрові інтерактивні вправи"/>
          <p:cNvPicPr/>
          <p:nvPr/>
        </p:nvPicPr>
        <p:blipFill>
          <a:blip r:embed="rId6" cstate="print"/>
          <a:srcRect l="20654" t="3974" r="16561" b="26960"/>
          <a:stretch>
            <a:fillRect/>
          </a:stretch>
        </p:blipFill>
        <p:spPr bwMode="auto">
          <a:xfrm>
            <a:off x="683568" y="1052736"/>
            <a:ext cx="1760320" cy="1935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uk-UA" sz="3600" dirty="0" smtClean="0">
                <a:solidFill>
                  <a:srgbClr val="00B050"/>
                </a:solidFill>
                <a:latin typeface="+mn-lt"/>
              </a:rPr>
              <a:t>Наші перемоги</a:t>
            </a:r>
            <a:endParaRPr lang="ru-RU" sz="3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12661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692696"/>
            <a:ext cx="4498975" cy="5433467"/>
          </a:xfrm>
        </p:spPr>
        <p:txBody>
          <a:bodyPr/>
          <a:lstStyle/>
          <a:p>
            <a:pPr>
              <a:buNone/>
            </a:pPr>
            <a:r>
              <a:rPr lang="uk-UA" sz="2000" dirty="0" smtClean="0"/>
              <a:t>Воскресенський ЗЗСО І-ІІІ ступенів прийняв участь у І етапі щорічного обласного фольклорного </a:t>
            </a:r>
            <a:r>
              <a:rPr lang="uk-UA" sz="2000" dirty="0" err="1" smtClean="0"/>
              <a:t>фестивалю-</a:t>
            </a:r>
            <a:r>
              <a:rPr lang="uk-UA" sz="2000" dirty="0" smtClean="0"/>
              <a:t> конкурсу мистецтв          « Різдвяні канікули» де посів І місце.</a:t>
            </a:r>
            <a:endParaRPr lang="ru-RU" sz="2000" dirty="0" smtClean="0"/>
          </a:p>
          <a:p>
            <a:pPr>
              <a:buNone/>
            </a:pPr>
            <a:r>
              <a:rPr lang="uk-UA" sz="2000" dirty="0" smtClean="0"/>
              <a:t>ІІ етап фестивалю – конкурсу проходив </a:t>
            </a:r>
            <a:r>
              <a:rPr lang="uk-UA" sz="2000" dirty="0" err="1" smtClean="0"/>
              <a:t>онлайн</a:t>
            </a:r>
            <a:r>
              <a:rPr lang="uk-UA" sz="2000" dirty="0" smtClean="0"/>
              <a:t>.</a:t>
            </a:r>
            <a:endParaRPr lang="ru-RU" sz="2000" dirty="0" smtClean="0"/>
          </a:p>
          <a:p>
            <a:pPr>
              <a:buNone/>
            </a:pPr>
            <a:r>
              <a:rPr lang="uk-UA" sz="2000" dirty="0" smtClean="0"/>
              <a:t>За результатами підведення підсумків щорічного обласного фольклорного фестивалю – конкурсу мистецтв      « Різдвяні канікули»  номінації         « Театралізоване дійство з елементами фольклору </a:t>
            </a:r>
            <a:r>
              <a:rPr lang="uk-UA" dirty="0" smtClean="0">
                <a:solidFill>
                  <a:srgbClr val="FF0000"/>
                </a:solidFill>
              </a:rPr>
              <a:t>І місце </a:t>
            </a:r>
            <a:r>
              <a:rPr lang="uk-UA" sz="2000" dirty="0" smtClean="0"/>
              <a:t>посів</a:t>
            </a:r>
            <a:r>
              <a:rPr lang="uk-UA" sz="1800" dirty="0" smtClean="0"/>
              <a:t> </a:t>
            </a:r>
            <a:r>
              <a:rPr lang="uk-UA" sz="2000" dirty="0" smtClean="0"/>
              <a:t>фольклорний колектив  Воскресенського ЗЗСО   І – ІІІ ступенів     « Воскресенські соловейки».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6" descr="C:\Users\Админ\Downloads\IMG-dabf132a6e0e2ed3491d90828e477dc6-V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7444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ownloads\IMG-29089a36cbde8e0a505f72949a708f21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uk-UA" sz="2000" dirty="0" smtClean="0">
                <a:latin typeface="+mn-lt"/>
              </a:rPr>
              <a:t>Миколаївський благодійний фонд « Дітям України» було проведено </a:t>
            </a:r>
            <a:r>
              <a:rPr lang="en-US" sz="2000" dirty="0" smtClean="0">
                <a:latin typeface="+mn-lt"/>
              </a:rPr>
              <a:t>XXV</a:t>
            </a:r>
            <a:r>
              <a:rPr lang="uk-UA" sz="2000" dirty="0" smtClean="0">
                <a:latin typeface="+mn-lt"/>
              </a:rPr>
              <a:t>конкурс української патріотичної пісні» Червона калина-2021» до 30 ти річчя референдуму про підтвердження « Акту про державну незалежність України». Учні школи взяли участь у конкурсі: колектив « Воскресенські соловейки» виконали пісню« Гей , ви, хлопці, сечові!»За результатами конкурсу зайняли </a:t>
            </a:r>
            <a:r>
              <a:rPr lang="uk-UA" sz="2400" dirty="0" smtClean="0">
                <a:solidFill>
                  <a:srgbClr val="FF0000"/>
                </a:solidFill>
                <a:latin typeface="+mn-lt"/>
              </a:rPr>
              <a:t>ІІІ місце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 descr="C:\Users\Админ\Downloads\IMG-f5d1c7b8a6bbdb033f055fc08e5d67f4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39604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 smtClean="0"/>
              <a:t>Сертифікат учасника </a:t>
            </a:r>
            <a:r>
              <a:rPr lang="uk-UA" sz="1800" dirty="0" err="1" smtClean="0"/>
              <a:t>відеопривітання</a:t>
            </a:r>
            <a:r>
              <a:rPr lang="uk-UA" sz="1800" dirty="0" smtClean="0"/>
              <a:t> до Всесвітнього дня вишиванки ФОЛЬКЛОРНИЙ РАНОК </a:t>
            </a:r>
            <a:r>
              <a:rPr lang="uk-UA" sz="1800" smtClean="0"/>
              <a:t>“ ВИШИВАНКА ЄДНАЄ</a:t>
            </a:r>
            <a:r>
              <a:rPr lang="uk-UA" sz="2000" smtClean="0"/>
              <a:t>” </a:t>
            </a:r>
            <a:r>
              <a:rPr lang="uk-UA" sz="2000" dirty="0" smtClean="0"/>
              <a:t>отримали</a:t>
            </a:r>
            <a:br>
              <a:rPr lang="uk-UA" sz="2000" dirty="0" smtClean="0"/>
            </a:br>
            <a:r>
              <a:rPr lang="uk-UA" sz="2000" dirty="0" smtClean="0"/>
              <a:t>Кобець Тетяна і </a:t>
            </a:r>
            <a:r>
              <a:rPr lang="uk-UA" sz="2000" dirty="0" err="1" smtClean="0"/>
              <a:t>Малахова</a:t>
            </a:r>
            <a:r>
              <a:rPr lang="uk-UA" sz="2000" dirty="0" smtClean="0"/>
              <a:t> Наталія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фолькранок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744416" cy="2592288"/>
          </a:xfrm>
          <a:prstGeom prst="rect">
            <a:avLst/>
          </a:prstGeom>
          <a:noFill/>
        </p:spPr>
      </p:pic>
      <p:pic>
        <p:nvPicPr>
          <p:cNvPr id="1027" name="Picture 3" descr="C:\Users\Админ\Desktop\фолькрано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87670"/>
            <a:ext cx="3672408" cy="2754306"/>
          </a:xfrm>
          <a:prstGeom prst="rect">
            <a:avLst/>
          </a:prstGeom>
          <a:noFill/>
        </p:spPr>
      </p:pic>
      <p:pic>
        <p:nvPicPr>
          <p:cNvPr id="9" name="Рисунок 8" descr="C:\Users\Админ\Downloads\Screenshot_20220515_150030_com.huawei.himovie.overseas.jpg"/>
          <p:cNvPicPr/>
          <p:nvPr/>
        </p:nvPicPr>
        <p:blipFill>
          <a:blip r:embed="rId4" cstate="print"/>
          <a:srcRect l="5111" t="8488" r="2827"/>
          <a:stretch>
            <a:fillRect/>
          </a:stretch>
        </p:blipFill>
        <p:spPr bwMode="auto">
          <a:xfrm>
            <a:off x="4283968" y="1412776"/>
            <a:ext cx="20882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ownloads\Screenshot_20220515_145832_com.huawei.himovie.overseas.jpg"/>
          <p:cNvPicPr/>
          <p:nvPr/>
        </p:nvPicPr>
        <p:blipFill>
          <a:blip r:embed="rId5" cstate="print"/>
          <a:srcRect t="12113" r="-189" b="8134"/>
          <a:stretch>
            <a:fillRect/>
          </a:stretch>
        </p:blipFill>
        <p:spPr bwMode="auto">
          <a:xfrm>
            <a:off x="6516216" y="1412776"/>
            <a:ext cx="23762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i="1" dirty="0" smtClean="0">
                <a:solidFill>
                  <a:srgbClr val="00B050"/>
                </a:solidFill>
              </a:rPr>
              <a:t>Основні напрями діяльності</a:t>
            </a:r>
            <a:endParaRPr lang="ru-RU" sz="4000" b="1" i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68313" y="1628775"/>
          <a:ext cx="734377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/>
          </p:cNvSpPr>
          <p:nvPr/>
        </p:nvSpPr>
        <p:spPr bwMode="auto">
          <a:xfrm>
            <a:off x="468313" y="0"/>
            <a:ext cx="8229600" cy="155679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200" b="1" i="1" dirty="0" err="1" smtClean="0">
                <a:solidFill>
                  <a:srgbClr val="FF0000"/>
                </a:solidFill>
              </a:rPr>
              <a:t>Яскраве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шкільне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життя</a:t>
            </a:r>
            <a:endParaRPr lang="ru-RU" sz="3200" b="1" i="1" dirty="0" smtClean="0">
              <a:solidFill>
                <a:srgbClr val="FF0000"/>
              </a:solidFill>
            </a:endParaRPr>
          </a:p>
          <a:p>
            <a:pPr algn="ctr" eaLnBrk="0" hangingPunct="0"/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0939" t="18573"/>
          <a:stretch>
            <a:fillRect/>
          </a:stretch>
        </p:blipFill>
        <p:spPr bwMode="auto">
          <a:xfrm>
            <a:off x="827584" y="1556792"/>
            <a:ext cx="1807294" cy="284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628800"/>
            <a:ext cx="2046648" cy="272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32790"/>
            <a:ext cx="2182044" cy="290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6168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Тиждень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знань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 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Знання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– скарб.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Праця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– ключ до них»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+mn-lt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509120"/>
            <a:ext cx="2854624" cy="2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uk-UA" sz="2400" b="1" dirty="0" smtClean="0">
                <a:solidFill>
                  <a:srgbClr val="00B050"/>
                </a:solidFill>
                <a:latin typeface="+mn-lt"/>
              </a:rPr>
              <a:t>Тиждень  здоров</a:t>
            </a:r>
            <a:r>
              <a:rPr lang="en-US" sz="2400" b="1" dirty="0" smtClean="0">
                <a:solidFill>
                  <a:srgbClr val="00B050"/>
                </a:solidFill>
                <a:latin typeface="+mn-lt"/>
              </a:rPr>
              <a:t>`</a:t>
            </a:r>
            <a:r>
              <a:rPr lang="uk-UA" sz="2400" b="1" dirty="0" smtClean="0">
                <a:solidFill>
                  <a:srgbClr val="00B050"/>
                </a:solidFill>
                <a:latin typeface="+mn-lt"/>
              </a:rPr>
              <a:t>я</a:t>
            </a:r>
            <a:r>
              <a:rPr lang="uk-UA" sz="2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uk-UA" sz="2000" b="1" dirty="0" smtClean="0">
                <a:solidFill>
                  <a:srgbClr val="00B050"/>
                </a:solidFill>
                <a:latin typeface="+mn-lt"/>
              </a:rPr>
            </a:br>
            <a:r>
              <a:rPr lang="uk-UA" sz="2000" b="1" dirty="0" smtClean="0">
                <a:solidFill>
                  <a:srgbClr val="00B050"/>
                </a:solidFill>
                <a:latin typeface="+mn-lt"/>
              </a:rPr>
              <a:t>«</a:t>
            </a:r>
            <a:r>
              <a:rPr lang="uk-UA" sz="2400" b="1" dirty="0" smtClean="0">
                <a:solidFill>
                  <a:srgbClr val="00B050"/>
                </a:solidFill>
                <a:latin typeface="+mn-lt"/>
              </a:rPr>
              <a:t>Здорові діти – нація здорова, багата Україна і чудова!»  </a:t>
            </a:r>
            <a:r>
              <a:rPr lang="uk-UA" sz="3600" b="1" dirty="0" smtClean="0">
                <a:solidFill>
                  <a:srgbClr val="00B050"/>
                </a:solidFill>
                <a:latin typeface="+mn-lt"/>
              </a:rPr>
              <a:t>                    </a:t>
            </a:r>
            <a:r>
              <a:rPr lang="ru-RU" sz="3600" b="1" dirty="0" smtClean="0">
                <a:solidFill>
                  <a:srgbClr val="00B050"/>
                </a:solidFill>
                <a:latin typeface="+mn-lt"/>
              </a:rPr>
              <a:t>          </a:t>
            </a:r>
            <a:r>
              <a:rPr lang="ru-RU" sz="2800" b="1" dirty="0" smtClean="0">
                <a:solidFill>
                  <a:srgbClr val="00B050"/>
                </a:solidFill>
              </a:rPr>
              <a:t>                    </a:t>
            </a:r>
            <a:r>
              <a:rPr lang="ru-RU" sz="2800" b="1" dirty="0" smtClean="0"/>
              <a:t>   </a:t>
            </a:r>
            <a:endParaRPr lang="ru-RU" sz="2800" dirty="0"/>
          </a:p>
        </p:txBody>
      </p:sp>
      <p:pic>
        <p:nvPicPr>
          <p:cNvPr id="48131" name="Picture 3" descr="E:\Фото заходів\Олімпійський тиждень\IMG_20210915_114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196752"/>
            <a:ext cx="2120003" cy="1590002"/>
          </a:xfrm>
          <a:prstGeom prst="rect">
            <a:avLst/>
          </a:prstGeom>
          <a:noFill/>
        </p:spPr>
      </p:pic>
      <p:pic>
        <p:nvPicPr>
          <p:cNvPr id="6" name="Рисунок 5" descr="E:\Фото заходів\Олімпійський тиждень\IMG_20210917_0812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1368152" cy="17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Олімпійський тиждень\IMG_20210917_0813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852936"/>
            <a:ext cx="1357131" cy="180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E:\Фото заходів\Олімпійський тиждень\IMG_20210915_132702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077072"/>
            <a:ext cx="1337196" cy="161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заходів\Олімпійський тиждень\IMG_20210915_1130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5301208"/>
            <a:ext cx="122413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Фото заходів\Олімпійський тиждень\IMG_20210915_1132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1196752"/>
            <a:ext cx="1209401" cy="161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Фото заходів\Олімпійський тиждень\IMG_20210917_0816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060848"/>
            <a:ext cx="1296144" cy="163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Фото заходів\Олімпійський тиждень\IMG-df326e98430fdd7e156c42b0505c7c2b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2924944"/>
            <a:ext cx="217296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Фото заходів\Олімпійський тиждень\IMG-0136b296362d0e2ca7c3f5fe52bcd1fc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4437112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:\Фото заходів\Олімпійський тиждень\IMG-9872eb156709f59d13f5bb2d24374d30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3573016"/>
            <a:ext cx="1332689" cy="156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latin typeface="+mn-lt"/>
              </a:rPr>
              <a:t>День миру</a:t>
            </a:r>
            <a:endParaRPr lang="ru-RU" sz="32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Рисунок 2" descr="E:\Фото заходів\День миру\IMG_20210920_133949.jpg"/>
          <p:cNvPicPr/>
          <p:nvPr/>
        </p:nvPicPr>
        <p:blipFill>
          <a:blip r:embed="rId2" cstate="print"/>
          <a:srcRect t="21463" r="6331"/>
          <a:stretch>
            <a:fillRect/>
          </a:stretch>
        </p:blipFill>
        <p:spPr bwMode="auto">
          <a:xfrm>
            <a:off x="827584" y="1196752"/>
            <a:ext cx="194421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E:\Фото заходів\День миру\IMG_20210921_074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268760"/>
            <a:ext cx="158664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:\Фото заходів\День миру\IMG_20210921_1330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23828" y="4041068"/>
            <a:ext cx="16561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:\Фото заходів\День миру\IMG-2ab6405d7a6bb0130841d0bd47c5cd58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293096"/>
            <a:ext cx="273630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\Downloads\Screenshot_20220618_090928_com.facebook.katana.jpg"/>
          <p:cNvPicPr/>
          <p:nvPr/>
        </p:nvPicPr>
        <p:blipFill>
          <a:blip r:embed="rId6" cstate="print"/>
          <a:srcRect t="37224" r="1308" b="29705"/>
          <a:stretch>
            <a:fillRect/>
          </a:stretch>
        </p:blipFill>
        <p:spPr bwMode="auto">
          <a:xfrm>
            <a:off x="3419872" y="1268760"/>
            <a:ext cx="305813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841160" cy="936104"/>
          </a:xfrm>
        </p:spPr>
        <p:txBody>
          <a:bodyPr/>
          <a:lstStyle/>
          <a:p>
            <a:r>
              <a:rPr lang="ru-RU" b="1" dirty="0" smtClean="0"/>
              <a:t>                                                  </a:t>
            </a:r>
            <a:r>
              <a:rPr lang="en-US" b="1" dirty="0" smtClean="0"/>
              <a:t>   </a:t>
            </a:r>
            <a:r>
              <a:rPr lang="ru-RU" b="1" dirty="0" smtClean="0"/>
              <a:t> </a:t>
            </a:r>
            <a:r>
              <a:rPr lang="ru-RU" dirty="0" smtClean="0"/>
              <a:t> 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правил 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безпеки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дорожнього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руху</a:t>
            </a:r>
            <a:r>
              <a:rPr lang="uk-UA" sz="2400" b="1" dirty="0" smtClean="0">
                <a:solidFill>
                  <a:srgbClr val="00B050"/>
                </a:solidFill>
                <a:latin typeface="+mn-lt"/>
              </a:rPr>
              <a:t> “ Увага! Діти!”</a:t>
            </a:r>
            <a:r>
              <a:rPr lang="ru-RU" sz="5400" b="1" dirty="0" smtClean="0">
                <a:solidFill>
                  <a:srgbClr val="00B050"/>
                </a:solidFill>
                <a:latin typeface="+mn-lt"/>
              </a:rPr>
              <a:t> </a:t>
            </a:r>
            <a:r>
              <a:rPr lang="ru-RU" sz="5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5400" dirty="0" smtClean="0">
                <a:solidFill>
                  <a:srgbClr val="00B050"/>
                </a:solidFill>
                <a:latin typeface="+mn-lt"/>
              </a:rPr>
            </a:br>
            <a:r>
              <a:rPr lang="ru-RU" sz="5400" dirty="0" smtClean="0">
                <a:solidFill>
                  <a:srgbClr val="FF0000"/>
                </a:solidFill>
                <a:latin typeface="+mn-lt"/>
              </a:rPr>
              <a:t>                </a:t>
            </a:r>
            <a:r>
              <a:rPr lang="ru-RU" sz="4800" dirty="0" smtClean="0">
                <a:solidFill>
                  <a:srgbClr val="FF0000"/>
                </a:solidFill>
                <a:latin typeface="+mn-lt"/>
              </a:rPr>
              <a:t>   </a:t>
            </a:r>
            <a:r>
              <a:rPr lang="ru-RU" sz="4800" dirty="0" smtClean="0"/>
              <a:t> </a:t>
            </a:r>
            <a:r>
              <a:rPr lang="ru-RU" dirty="0" smtClean="0"/>
              <a:t> 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dirty="0"/>
          </a:p>
        </p:txBody>
      </p:sp>
      <p:pic>
        <p:nvPicPr>
          <p:cNvPr id="3" name="Рисунок 2" descr="E:\Фото заходів\Безпечна країна\IMG-0d041c7bc3123a693035da6eece137d0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18722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заходів\Безпечна країна\IMG-548fea6b8a6f50f22545fbb2df4e0526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636912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заходів\Безпечна країна\IMG-7f219d963685315f86b31e519845d2e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852936"/>
            <a:ext cx="17281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заходів\Безпека руху\IMG_20210916_1051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365104"/>
            <a:ext cx="14890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заходів\Безпека руху\IMG-0043c303babd01c4182faf222c4d2f31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653136"/>
            <a:ext cx="193278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заходів\Безпека руху\IMG-020a1ada721be153768ba20fcd375e34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869160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заходів\Безпека руху\IMG-65fc9161dbbaa9bda87f15beda34b671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2852936"/>
            <a:ext cx="17281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заходів\Безпека руху\IMG-b6256564679993f89c10ebeb7f7e89a1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1124744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заходів\Безпека руху\IMG-d71933371eb1fe48a85d18933d3f599e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1052736"/>
            <a:ext cx="11521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                </a:t>
            </a:r>
            <a:r>
              <a:rPr lang="ru-RU" b="1" dirty="0" smtClean="0">
                <a:solidFill>
                  <a:srgbClr val="00B050"/>
                </a:solidFill>
              </a:rPr>
              <a:t> 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Веселковий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тиждень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	</a:t>
            </a:r>
            <a:r>
              <a:rPr lang="ru-RU" sz="24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      «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Сім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кольорів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краси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й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надії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– в них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задуми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та </a:t>
            </a:r>
            <a:r>
              <a:rPr lang="ru-RU" sz="2400" b="1" dirty="0" err="1" smtClean="0">
                <a:solidFill>
                  <a:srgbClr val="00B050"/>
                </a:solidFill>
                <a:latin typeface="+mn-lt"/>
              </a:rPr>
              <a:t>мрії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»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+mn-lt"/>
              </a:rPr>
            </a:b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 descr="E:\Фото заходів\Кольоровий тиждень\IMG-0d2ffa9a7139831357d8ee59410ee9f7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96752"/>
            <a:ext cx="187220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E:\Фото заходів\Кольоровий тиждень\IMG-178dd4dedfd8628f82285bda6b2d21f0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268760"/>
            <a:ext cx="151216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E:\Фото заходів\Кольоровий тиждень\IMG-9e40717f4e2ccc4aed6f63bc81277298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221088"/>
            <a:ext cx="2016224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E:\Фото заходів\Кольоровий тиждень\IMG-a7debc130cab15f9d65b64508d91845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340768"/>
            <a:ext cx="1584176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E:\Фото заходів\Кольоровий тиждень\IMG-bb409e11234a8190a5ed9e95411a0d4d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149080"/>
            <a:ext cx="208823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E:\Фото заходів\Кольоровий тиждень\IMG-e6389430930635b0c9dc776f73b2d58f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636912"/>
            <a:ext cx="1872208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E:\Фото заходів\Кольоровий тиждень\IMG-e97a245598230e1d259360b32a36ae9f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4365104"/>
            <a:ext cx="1446289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1265</TotalTime>
  <Words>343</Words>
  <Application>Microsoft Office PowerPoint</Application>
  <PresentationFormat>Экран (4:3)</PresentationFormat>
  <Paragraphs>68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Основні напрями діяльності</vt:lpstr>
      <vt:lpstr>Слайд 5</vt:lpstr>
      <vt:lpstr> Тиждень  здоров`я «Здорові діти – нація здорова, багата Україна і чудова!»                                                       </vt:lpstr>
      <vt:lpstr>День миру</vt:lpstr>
      <vt:lpstr>                                                       Тиждень правил  безпеки дорожнього руху “ Увага! Діти!”                        </vt:lpstr>
      <vt:lpstr>                 Веселковий тиждень         «Сім кольорів краси й надії – в них задуми та мрії» </vt:lpstr>
      <vt:lpstr>Тиждень осені  «Краса осінньої природи» </vt:lpstr>
      <vt:lpstr>Слайд 11</vt:lpstr>
      <vt:lpstr>Фестиваль “ Барви осені”</vt:lpstr>
      <vt:lpstr>Міс Осінь</vt:lpstr>
      <vt:lpstr>Посвята в першокласники</vt:lpstr>
      <vt:lpstr>Тиждень козацької слави «Ми слави козацької нащадки» </vt:lpstr>
      <vt:lpstr>Тиждень гарних манер «Бути на землі Людиною» День посмішки</vt:lpstr>
      <vt:lpstr>Тиждень  безпеки життєдіяльності «Азбука безпеки» </vt:lpstr>
      <vt:lpstr>Тиждень української писемності  та мови «України диво барвінкове-дзвінка співуча рідна мова». </vt:lpstr>
      <vt:lpstr>Тиждень толерантності  «Толерантність в нашому житті» </vt:lpstr>
      <vt:lpstr>Тиждень превентивного виховання  «Це стосується кожного» </vt:lpstr>
      <vt:lpstr>« Запали свічку пам`яті”</vt:lpstr>
      <vt:lpstr>«16 днів проти насильства»</vt:lpstr>
      <vt:lpstr>День порозуміння з ВІЛ-інфікованими.</vt:lpstr>
      <vt:lpstr>  Тиждень   правових знань  «Всі норми правами будемо знати ,щоб хорошими людьми стати»    </vt:lpstr>
      <vt:lpstr>Новорічні свята «Чарівна новорічна казка»</vt:lpstr>
      <vt:lpstr>  Тиждень   Соборності України «Сила нації – в її єдності»</vt:lpstr>
      <vt:lpstr>Тиждень історичної памʼяті « Історія – свідок минулого, світло істини,жива пам’ять» </vt:lpstr>
      <vt:lpstr>День Святого Валентина</vt:lpstr>
      <vt:lpstr>День Єднання</vt:lpstr>
      <vt:lpstr>Тиждень творчості дітей та батьків  « Разом зробимо світ яскравим» </vt:lpstr>
      <vt:lpstr>Тиждень пам’яті Героїв Небесної Сотні                         «Гідності хай промінь не згасає!» </vt:lpstr>
      <vt:lpstr>  Тиждень рідної мови  « Як парость виноградної лози плекайте мову…»  </vt:lpstr>
      <vt:lpstr>Шевченківський тиждень   «Ми тебе не забули, Тарасе»   </vt:lpstr>
      <vt:lpstr>День вишиванки</vt:lpstr>
      <vt:lpstr>Свято останього  дзвоника Наші випускники</vt:lpstr>
      <vt:lpstr>Наші перемоги</vt:lpstr>
      <vt:lpstr>Миколаївський благодійний фонд « Дітям України» було проведено XXVконкурс української патріотичної пісні» Червона калина-2021» до 30 ти річчя референдуму про підтвердження « Акту про державну незалежність України». Учні школи взяли участь у конкурсі: колектив « Воскресенські соловейки» виконали пісню« Гей , ви, хлопці, сечові!»За результатами конкурсу зайняли ІІІ місце</vt:lpstr>
      <vt:lpstr>Сертифікат учасника відеопривітання до Всесвітнього дня вишиванки ФОЛЬКЛОРНИЙ РАНОК “ ВИШИВАНКА ЄДНАЄ” отримали Кобець Тетяна і Малахова Наталія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Админ</cp:lastModifiedBy>
  <cp:revision>188</cp:revision>
  <dcterms:created xsi:type="dcterms:W3CDTF">2013-08-17T08:34:50Z</dcterms:created>
  <dcterms:modified xsi:type="dcterms:W3CDTF">2022-07-14T17:49:19Z</dcterms:modified>
</cp:coreProperties>
</file>