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9" r:id="rId3"/>
    <p:sldId id="268" r:id="rId4"/>
    <p:sldId id="258" r:id="rId5"/>
    <p:sldId id="266" r:id="rId6"/>
    <p:sldId id="259" r:id="rId7"/>
    <p:sldId id="265" r:id="rId8"/>
    <p:sldId id="261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52" autoAdjust="0"/>
    <p:restoredTop sz="94709" autoAdjust="0"/>
  </p:normalViewPr>
  <p:slideViewPr>
    <p:cSldViewPr>
      <p:cViewPr varScale="1">
        <p:scale>
          <a:sx n="68" d="100"/>
          <a:sy n="68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2CA62-3F6E-4965-A9D3-2D409BE1C2D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AF31E-B3F4-4C0A-B172-512229EE7EFC}">
      <dgm:prSet phldrT="[Текст]" custT="1"/>
      <dgm:spPr/>
      <dgm:t>
        <a:bodyPr/>
        <a:lstStyle/>
        <a:p>
          <a:r>
            <a:rPr lang="ru-RU" sz="1400"/>
            <a:t>постановка проблеми</a:t>
          </a:r>
        </a:p>
      </dgm:t>
    </dgm:pt>
    <dgm:pt modelId="{2AB08720-BD24-4B52-AEFB-875037836DF5}" type="parTrans" cxnId="{8348FE77-B5B2-4C01-903A-F9BE7B3C5B3F}">
      <dgm:prSet/>
      <dgm:spPr/>
      <dgm:t>
        <a:bodyPr/>
        <a:lstStyle/>
        <a:p>
          <a:endParaRPr lang="ru-RU"/>
        </a:p>
      </dgm:t>
    </dgm:pt>
    <dgm:pt modelId="{DDFDDAC0-5394-40C5-AD08-79CBABA923F9}" type="sibTrans" cxnId="{8348FE77-B5B2-4C01-903A-F9BE7B3C5B3F}">
      <dgm:prSet/>
      <dgm:spPr/>
      <dgm:t>
        <a:bodyPr/>
        <a:lstStyle/>
        <a:p>
          <a:endParaRPr lang="ru-RU"/>
        </a:p>
      </dgm:t>
    </dgm:pt>
    <dgm:pt modelId="{065A0E67-09E4-400F-97B3-65113BD0C110}">
      <dgm:prSet phldrT="[Текст]" custT="1"/>
      <dgm:spPr/>
      <dgm:t>
        <a:bodyPr/>
        <a:lstStyle/>
        <a:p>
          <a:r>
            <a:rPr lang="ru-RU" sz="1400"/>
            <a:t>збір інформації</a:t>
          </a:r>
        </a:p>
      </dgm:t>
    </dgm:pt>
    <dgm:pt modelId="{412565F7-2985-4D53-8052-AFE56BC7F521}" type="parTrans" cxnId="{CF9F5407-A3C7-425B-B589-8B9CC8CEB702}">
      <dgm:prSet/>
      <dgm:spPr/>
      <dgm:t>
        <a:bodyPr/>
        <a:lstStyle/>
        <a:p>
          <a:endParaRPr lang="ru-RU"/>
        </a:p>
      </dgm:t>
    </dgm:pt>
    <dgm:pt modelId="{733F40CB-30F4-4CAE-88CD-E9E6092F0CCB}" type="sibTrans" cxnId="{CF9F5407-A3C7-425B-B589-8B9CC8CEB702}">
      <dgm:prSet/>
      <dgm:spPr/>
      <dgm:t>
        <a:bodyPr/>
        <a:lstStyle/>
        <a:p>
          <a:endParaRPr lang="ru-RU"/>
        </a:p>
      </dgm:t>
    </dgm:pt>
    <dgm:pt modelId="{D58B56F1-8C4B-4F39-B61C-BE5EA6CC7DE5}">
      <dgm:prSet phldrT="[Текст]" custT="1"/>
      <dgm:spPr/>
      <dgm:t>
        <a:bodyPr/>
        <a:lstStyle/>
        <a:p>
          <a:r>
            <a:rPr lang="ru-RU" sz="1400">
              <a:latin typeface="+mn-lt"/>
              <a:cs typeface="Arial" pitchFamily="34" charset="0"/>
            </a:rPr>
            <a:t>визначення теми</a:t>
          </a:r>
        </a:p>
      </dgm:t>
    </dgm:pt>
    <dgm:pt modelId="{8AFD2367-494A-4649-B560-7F22498269BD}" type="sibTrans" cxnId="{559ABACB-325B-4AFD-A897-1F2E55A78479}">
      <dgm:prSet/>
      <dgm:spPr/>
      <dgm:t>
        <a:bodyPr/>
        <a:lstStyle/>
        <a:p>
          <a:endParaRPr lang="ru-RU"/>
        </a:p>
      </dgm:t>
    </dgm:pt>
    <dgm:pt modelId="{5D57CACB-FB29-4799-A02A-7A123E8914D8}" type="parTrans" cxnId="{559ABACB-325B-4AFD-A897-1F2E55A78479}">
      <dgm:prSet/>
      <dgm:spPr/>
      <dgm:t>
        <a:bodyPr/>
        <a:lstStyle/>
        <a:p>
          <a:endParaRPr lang="ru-RU"/>
        </a:p>
      </dgm:t>
    </dgm:pt>
    <dgm:pt modelId="{A6373D13-A9FD-4F50-A28A-66EFA4252A99}">
      <dgm:prSet phldrT="[Текст]" custT="1"/>
      <dgm:spPr/>
      <dgm:t>
        <a:bodyPr/>
        <a:lstStyle/>
        <a:p>
          <a:r>
            <a:rPr lang="ru-RU" sz="1400"/>
            <a:t>конструювання проекту</a:t>
          </a:r>
        </a:p>
      </dgm:t>
    </dgm:pt>
    <dgm:pt modelId="{A997C59E-20F7-4525-BA8C-7041077B46F9}" type="parTrans" cxnId="{5360E746-2F5D-4D47-9C4E-C782677EF4A9}">
      <dgm:prSet/>
      <dgm:spPr/>
      <dgm:t>
        <a:bodyPr/>
        <a:lstStyle/>
        <a:p>
          <a:endParaRPr lang="ru-RU"/>
        </a:p>
      </dgm:t>
    </dgm:pt>
    <dgm:pt modelId="{A6D09765-BEA7-4493-ADF7-C65F00955C50}" type="sibTrans" cxnId="{5360E746-2F5D-4D47-9C4E-C782677EF4A9}">
      <dgm:prSet/>
      <dgm:spPr/>
      <dgm:t>
        <a:bodyPr/>
        <a:lstStyle/>
        <a:p>
          <a:endParaRPr lang="ru-RU"/>
        </a:p>
      </dgm:t>
    </dgm:pt>
    <dgm:pt modelId="{4BFF3E60-51D3-4373-BA25-0F17A375DB3F}">
      <dgm:prSet phldrT="[Текст]"/>
      <dgm:spPr/>
      <dgm:t>
        <a:bodyPr/>
        <a:lstStyle/>
        <a:p>
          <a:endParaRPr lang="ru-RU"/>
        </a:p>
      </dgm:t>
    </dgm:pt>
    <dgm:pt modelId="{4A477A72-691C-4C14-B8FB-62EBC27CAEA0}" type="parTrans" cxnId="{5FA175DC-9081-4926-8219-827A9FAE3582}">
      <dgm:prSet/>
      <dgm:spPr/>
      <dgm:t>
        <a:bodyPr/>
        <a:lstStyle/>
        <a:p>
          <a:endParaRPr lang="ru-RU"/>
        </a:p>
      </dgm:t>
    </dgm:pt>
    <dgm:pt modelId="{67AFCEFD-CA1F-42BB-B294-5C181367BECC}" type="sibTrans" cxnId="{5FA175DC-9081-4926-8219-827A9FAE3582}">
      <dgm:prSet/>
      <dgm:spPr/>
      <dgm:t>
        <a:bodyPr/>
        <a:lstStyle/>
        <a:p>
          <a:endParaRPr lang="ru-RU"/>
        </a:p>
      </dgm:t>
    </dgm:pt>
    <dgm:pt modelId="{31E10ADD-2C6E-4263-946B-44736568D5EB}">
      <dgm:prSet phldrT="[Текст]" custT="1"/>
      <dgm:spPr/>
      <dgm:t>
        <a:bodyPr/>
        <a:lstStyle/>
        <a:p>
          <a:r>
            <a:rPr lang="ru-RU" sz="1400"/>
            <a:t>презентація проекту</a:t>
          </a:r>
        </a:p>
      </dgm:t>
    </dgm:pt>
    <dgm:pt modelId="{A1DEC47F-83BA-41C1-A403-B4A07E5798BD}" type="parTrans" cxnId="{2FB27E1E-3DA0-4C53-975D-17165FDAB078}">
      <dgm:prSet/>
      <dgm:spPr/>
      <dgm:t>
        <a:bodyPr/>
        <a:lstStyle/>
        <a:p>
          <a:endParaRPr lang="ru-RU"/>
        </a:p>
      </dgm:t>
    </dgm:pt>
    <dgm:pt modelId="{EE6A7B76-C1CD-43A1-8832-93CB99424CA8}" type="sibTrans" cxnId="{2FB27E1E-3DA0-4C53-975D-17165FDAB078}">
      <dgm:prSet/>
      <dgm:spPr/>
      <dgm:t>
        <a:bodyPr/>
        <a:lstStyle/>
        <a:p>
          <a:endParaRPr lang="ru-RU"/>
        </a:p>
      </dgm:t>
    </dgm:pt>
    <dgm:pt modelId="{6D285DDF-9D6C-4E5F-B377-36E58C918A45}">
      <dgm:prSet phldrT="[Текст]"/>
      <dgm:spPr/>
      <dgm:t>
        <a:bodyPr/>
        <a:lstStyle/>
        <a:p>
          <a:endParaRPr lang="ru-RU"/>
        </a:p>
      </dgm:t>
    </dgm:pt>
    <dgm:pt modelId="{88C811D3-33F1-48C4-B3D6-0F6E73F4DE51}" type="parTrans" cxnId="{9194B6A3-8802-477A-99C0-ECD0B463DA64}">
      <dgm:prSet/>
      <dgm:spPr/>
      <dgm:t>
        <a:bodyPr/>
        <a:lstStyle/>
        <a:p>
          <a:endParaRPr lang="ru-RU"/>
        </a:p>
      </dgm:t>
    </dgm:pt>
    <dgm:pt modelId="{795F7CE8-04EB-41E9-9904-F1B532BA7C87}" type="sibTrans" cxnId="{9194B6A3-8802-477A-99C0-ECD0B463DA64}">
      <dgm:prSet/>
      <dgm:spPr/>
      <dgm:t>
        <a:bodyPr/>
        <a:lstStyle/>
        <a:p>
          <a:endParaRPr lang="ru-RU"/>
        </a:p>
      </dgm:t>
    </dgm:pt>
    <dgm:pt modelId="{A48186FE-C014-47F1-8BBA-0D09FB8E390C}">
      <dgm:prSet phldrT="[Текст]"/>
      <dgm:spPr/>
      <dgm:t>
        <a:bodyPr/>
        <a:lstStyle/>
        <a:p>
          <a:endParaRPr lang="ru-RU"/>
        </a:p>
      </dgm:t>
    </dgm:pt>
    <dgm:pt modelId="{569A02A8-9714-4071-8D75-9900D84509A0}" type="parTrans" cxnId="{66339371-CF54-4753-B64F-99E22982270A}">
      <dgm:prSet/>
      <dgm:spPr/>
      <dgm:t>
        <a:bodyPr/>
        <a:lstStyle/>
        <a:p>
          <a:endParaRPr lang="ru-RU"/>
        </a:p>
      </dgm:t>
    </dgm:pt>
    <dgm:pt modelId="{7C20614F-AADC-4200-AA11-F45CD25F9727}" type="sibTrans" cxnId="{66339371-CF54-4753-B64F-99E22982270A}">
      <dgm:prSet/>
      <dgm:spPr/>
      <dgm:t>
        <a:bodyPr/>
        <a:lstStyle/>
        <a:p>
          <a:endParaRPr lang="ru-RU"/>
        </a:p>
      </dgm:t>
    </dgm:pt>
    <dgm:pt modelId="{5DD7BBD6-AECF-4E89-B45F-E789E3B14352}">
      <dgm:prSet phldrT="[Текст]"/>
      <dgm:spPr/>
      <dgm:t>
        <a:bodyPr/>
        <a:lstStyle/>
        <a:p>
          <a:endParaRPr lang="ru-RU"/>
        </a:p>
      </dgm:t>
    </dgm:pt>
    <dgm:pt modelId="{EFEF011D-1EFE-4642-BDA4-4BBA7A0F96F4}" type="parTrans" cxnId="{B3A2F78C-ABF8-46FE-A3A5-8532DC6694E7}">
      <dgm:prSet/>
      <dgm:spPr/>
      <dgm:t>
        <a:bodyPr/>
        <a:lstStyle/>
        <a:p>
          <a:endParaRPr lang="ru-RU"/>
        </a:p>
      </dgm:t>
    </dgm:pt>
    <dgm:pt modelId="{43756BA5-E87D-4539-86FF-A4765114FEDD}" type="sibTrans" cxnId="{B3A2F78C-ABF8-46FE-A3A5-8532DC6694E7}">
      <dgm:prSet/>
      <dgm:spPr/>
      <dgm:t>
        <a:bodyPr/>
        <a:lstStyle/>
        <a:p>
          <a:endParaRPr lang="ru-RU"/>
        </a:p>
      </dgm:t>
    </dgm:pt>
    <dgm:pt modelId="{F54A93ED-EEF2-4895-BC26-4E15B6C47DA4}">
      <dgm:prSet phldrT="[Текст]" custT="1"/>
      <dgm:spPr/>
      <dgm:t>
        <a:bodyPr/>
        <a:lstStyle/>
        <a:p>
          <a:endParaRPr lang="ru-RU" sz="1700">
            <a:latin typeface="+mn-lt"/>
            <a:cs typeface="Arial" pitchFamily="34" charset="0"/>
          </a:endParaRPr>
        </a:p>
      </dgm:t>
    </dgm:pt>
    <dgm:pt modelId="{F76BE8EC-3E36-405F-AAD5-497722B58621}" type="parTrans" cxnId="{03BB1044-934C-4DDB-8CFD-843F3BB578CB}">
      <dgm:prSet/>
      <dgm:spPr/>
      <dgm:t>
        <a:bodyPr/>
        <a:lstStyle/>
        <a:p>
          <a:endParaRPr lang="ru-RU"/>
        </a:p>
      </dgm:t>
    </dgm:pt>
    <dgm:pt modelId="{A7C02614-5F62-424B-B7B4-C89C6830ACE7}" type="sibTrans" cxnId="{03BB1044-934C-4DDB-8CFD-843F3BB578CB}">
      <dgm:prSet/>
      <dgm:spPr/>
      <dgm:t>
        <a:bodyPr/>
        <a:lstStyle/>
        <a:p>
          <a:endParaRPr lang="ru-RU"/>
        </a:p>
      </dgm:t>
    </dgm:pt>
    <dgm:pt modelId="{96F6D5E5-6E01-4C34-B422-B5AD5A6775B0}" type="pres">
      <dgm:prSet presAssocID="{AB42CA62-3F6E-4965-A9D3-2D409BE1C2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427A1E-AFCC-4705-AB04-E5BAA5776870}" type="pres">
      <dgm:prSet presAssocID="{F54A93ED-EEF2-4895-BC26-4E15B6C47DA4}" presName="composite" presStyleCnt="0"/>
      <dgm:spPr/>
    </dgm:pt>
    <dgm:pt modelId="{61E027BB-7E1F-4873-A85C-5A99EB673A9F}" type="pres">
      <dgm:prSet presAssocID="{F54A93ED-EEF2-4895-BC26-4E15B6C47DA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4B213-4578-49F7-B629-C784F4EF06C9}" type="pres">
      <dgm:prSet presAssocID="{F54A93ED-EEF2-4895-BC26-4E15B6C47DA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13CC8-326D-482B-8D78-B7BD7E3A01BF}" type="pres">
      <dgm:prSet presAssocID="{A7C02614-5F62-424B-B7B4-C89C6830ACE7}" presName="sp" presStyleCnt="0"/>
      <dgm:spPr/>
    </dgm:pt>
    <dgm:pt modelId="{CB106EE1-9C0E-431D-B77B-0CEFD6F14D1E}" type="pres">
      <dgm:prSet presAssocID="{5DD7BBD6-AECF-4E89-B45F-E789E3B14352}" presName="composite" presStyleCnt="0"/>
      <dgm:spPr/>
    </dgm:pt>
    <dgm:pt modelId="{645E1BD1-CC9D-4ED2-BEAB-1E648F99D52C}" type="pres">
      <dgm:prSet presAssocID="{5DD7BBD6-AECF-4E89-B45F-E789E3B1435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91130-3737-46B5-8D2A-6611B1106DBA}" type="pres">
      <dgm:prSet presAssocID="{5DD7BBD6-AECF-4E89-B45F-E789E3B1435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E085C-CAB9-4FF0-8513-6B69D060D195}" type="pres">
      <dgm:prSet presAssocID="{43756BA5-E87D-4539-86FF-A4765114FEDD}" presName="sp" presStyleCnt="0"/>
      <dgm:spPr/>
    </dgm:pt>
    <dgm:pt modelId="{2641E123-57A2-43E1-8671-A8D8436048AC}" type="pres">
      <dgm:prSet presAssocID="{A48186FE-C014-47F1-8BBA-0D09FB8E390C}" presName="composite" presStyleCnt="0"/>
      <dgm:spPr/>
    </dgm:pt>
    <dgm:pt modelId="{5D82F76A-D244-4134-98FF-36FCC9AE4BDD}" type="pres">
      <dgm:prSet presAssocID="{A48186FE-C014-47F1-8BBA-0D09FB8E390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FE899-BFE9-47C8-BD4F-791A389E6D45}" type="pres">
      <dgm:prSet presAssocID="{A48186FE-C014-47F1-8BBA-0D09FB8E390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DD6B8-5BDF-4E82-8221-03644A982AA8}" type="pres">
      <dgm:prSet presAssocID="{7C20614F-AADC-4200-AA11-F45CD25F9727}" presName="sp" presStyleCnt="0"/>
      <dgm:spPr/>
    </dgm:pt>
    <dgm:pt modelId="{3C94337B-8B67-40CB-8DDD-FA9B6C0D4891}" type="pres">
      <dgm:prSet presAssocID="{4BFF3E60-51D3-4373-BA25-0F17A375DB3F}" presName="composite" presStyleCnt="0"/>
      <dgm:spPr/>
    </dgm:pt>
    <dgm:pt modelId="{70BA563E-7AD3-481D-8541-798511277275}" type="pres">
      <dgm:prSet presAssocID="{4BFF3E60-51D3-4373-BA25-0F17A375DB3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84046-7405-43DD-811F-7B7F7F24794D}" type="pres">
      <dgm:prSet presAssocID="{4BFF3E60-51D3-4373-BA25-0F17A375DB3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89A5C-2EAF-4E27-BB9D-09686D4E36B7}" type="pres">
      <dgm:prSet presAssocID="{67AFCEFD-CA1F-42BB-B294-5C181367BECC}" presName="sp" presStyleCnt="0"/>
      <dgm:spPr/>
    </dgm:pt>
    <dgm:pt modelId="{C090A52D-7136-424F-84B1-A817030BEC44}" type="pres">
      <dgm:prSet presAssocID="{6D285DDF-9D6C-4E5F-B377-36E58C918A45}" presName="composite" presStyleCnt="0"/>
      <dgm:spPr/>
    </dgm:pt>
    <dgm:pt modelId="{EE1D63B8-4CD4-4305-993B-907ECD2380BA}" type="pres">
      <dgm:prSet presAssocID="{6D285DDF-9D6C-4E5F-B377-36E58C918A4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F1A25-4AF9-4D8D-968A-4243142B3B26}" type="pres">
      <dgm:prSet presAssocID="{6D285DDF-9D6C-4E5F-B377-36E58C918A4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C8FF4-06D3-4863-A38B-323AAC078250}" type="presOf" srcId="{AB42CA62-3F6E-4965-A9D3-2D409BE1C2DF}" destId="{96F6D5E5-6E01-4C34-B422-B5AD5A6775B0}" srcOrd="0" destOrd="0" presId="urn:microsoft.com/office/officeart/2005/8/layout/chevron2"/>
    <dgm:cxn modelId="{03BB1044-934C-4DDB-8CFD-843F3BB578CB}" srcId="{AB42CA62-3F6E-4965-A9D3-2D409BE1C2DF}" destId="{F54A93ED-EEF2-4895-BC26-4E15B6C47DA4}" srcOrd="0" destOrd="0" parTransId="{F76BE8EC-3E36-405F-AAD5-497722B58621}" sibTransId="{A7C02614-5F62-424B-B7B4-C89C6830ACE7}"/>
    <dgm:cxn modelId="{932AC801-899D-497D-9E43-1DAFD606FD4A}" type="presOf" srcId="{F54A93ED-EEF2-4895-BC26-4E15B6C47DA4}" destId="{61E027BB-7E1F-4873-A85C-5A99EB673A9F}" srcOrd="0" destOrd="0" presId="urn:microsoft.com/office/officeart/2005/8/layout/chevron2"/>
    <dgm:cxn modelId="{66339371-CF54-4753-B64F-99E22982270A}" srcId="{AB42CA62-3F6E-4965-A9D3-2D409BE1C2DF}" destId="{A48186FE-C014-47F1-8BBA-0D09FB8E390C}" srcOrd="2" destOrd="0" parTransId="{569A02A8-9714-4071-8D75-9900D84509A0}" sibTransId="{7C20614F-AADC-4200-AA11-F45CD25F9727}"/>
    <dgm:cxn modelId="{82FD49D8-17B5-4395-BF4B-0B3E1952EAAF}" type="presOf" srcId="{DE7AF31E-B3F4-4C0A-B172-512229EE7EFC}" destId="{3B591130-3737-46B5-8D2A-6611B1106DBA}" srcOrd="0" destOrd="0" presId="urn:microsoft.com/office/officeart/2005/8/layout/chevron2"/>
    <dgm:cxn modelId="{23C22AD1-441A-466D-AE91-86BCF3178F54}" type="presOf" srcId="{4BFF3E60-51D3-4373-BA25-0F17A375DB3F}" destId="{70BA563E-7AD3-481D-8541-798511277275}" srcOrd="0" destOrd="0" presId="urn:microsoft.com/office/officeart/2005/8/layout/chevron2"/>
    <dgm:cxn modelId="{9194B6A3-8802-477A-99C0-ECD0B463DA64}" srcId="{AB42CA62-3F6E-4965-A9D3-2D409BE1C2DF}" destId="{6D285DDF-9D6C-4E5F-B377-36E58C918A45}" srcOrd="4" destOrd="0" parTransId="{88C811D3-33F1-48C4-B3D6-0F6E73F4DE51}" sibTransId="{795F7CE8-04EB-41E9-9904-F1B532BA7C87}"/>
    <dgm:cxn modelId="{ABB19964-AB5B-437E-81BD-5FD4873FE496}" type="presOf" srcId="{31E10ADD-2C6E-4263-946B-44736568D5EB}" destId="{2BDF1A25-4AF9-4D8D-968A-4243142B3B26}" srcOrd="0" destOrd="0" presId="urn:microsoft.com/office/officeart/2005/8/layout/chevron2"/>
    <dgm:cxn modelId="{87F981A6-E281-4F4A-B049-C24DACEAA375}" type="presOf" srcId="{A6373D13-A9FD-4F50-A28A-66EFA4252A99}" destId="{AB784046-7405-43DD-811F-7B7F7F24794D}" srcOrd="0" destOrd="0" presId="urn:microsoft.com/office/officeart/2005/8/layout/chevron2"/>
    <dgm:cxn modelId="{5FA175DC-9081-4926-8219-827A9FAE3582}" srcId="{AB42CA62-3F6E-4965-A9D3-2D409BE1C2DF}" destId="{4BFF3E60-51D3-4373-BA25-0F17A375DB3F}" srcOrd="3" destOrd="0" parTransId="{4A477A72-691C-4C14-B8FB-62EBC27CAEA0}" sibTransId="{67AFCEFD-CA1F-42BB-B294-5C181367BECC}"/>
    <dgm:cxn modelId="{559ABACB-325B-4AFD-A897-1F2E55A78479}" srcId="{F54A93ED-EEF2-4895-BC26-4E15B6C47DA4}" destId="{D58B56F1-8C4B-4F39-B61C-BE5EA6CC7DE5}" srcOrd="0" destOrd="0" parTransId="{5D57CACB-FB29-4799-A02A-7A123E8914D8}" sibTransId="{8AFD2367-494A-4649-B560-7F22498269BD}"/>
    <dgm:cxn modelId="{8348FE77-B5B2-4C01-903A-F9BE7B3C5B3F}" srcId="{5DD7BBD6-AECF-4E89-B45F-E789E3B14352}" destId="{DE7AF31E-B3F4-4C0A-B172-512229EE7EFC}" srcOrd="0" destOrd="0" parTransId="{2AB08720-BD24-4B52-AEFB-875037836DF5}" sibTransId="{DDFDDAC0-5394-40C5-AD08-79CBABA923F9}"/>
    <dgm:cxn modelId="{B3A2F78C-ABF8-46FE-A3A5-8532DC6694E7}" srcId="{AB42CA62-3F6E-4965-A9D3-2D409BE1C2DF}" destId="{5DD7BBD6-AECF-4E89-B45F-E789E3B14352}" srcOrd="1" destOrd="0" parTransId="{EFEF011D-1EFE-4642-BDA4-4BBA7A0F96F4}" sibTransId="{43756BA5-E87D-4539-86FF-A4765114FEDD}"/>
    <dgm:cxn modelId="{2FB27E1E-3DA0-4C53-975D-17165FDAB078}" srcId="{6D285DDF-9D6C-4E5F-B377-36E58C918A45}" destId="{31E10ADD-2C6E-4263-946B-44736568D5EB}" srcOrd="0" destOrd="0" parTransId="{A1DEC47F-83BA-41C1-A403-B4A07E5798BD}" sibTransId="{EE6A7B76-C1CD-43A1-8832-93CB99424CA8}"/>
    <dgm:cxn modelId="{D93DC996-770D-4D1B-972B-D413F190614C}" type="presOf" srcId="{5DD7BBD6-AECF-4E89-B45F-E789E3B14352}" destId="{645E1BD1-CC9D-4ED2-BEAB-1E648F99D52C}" srcOrd="0" destOrd="0" presId="urn:microsoft.com/office/officeart/2005/8/layout/chevron2"/>
    <dgm:cxn modelId="{F965DFD4-1588-457C-AEFC-E0EE3F01A87A}" type="presOf" srcId="{A48186FE-C014-47F1-8BBA-0D09FB8E390C}" destId="{5D82F76A-D244-4134-98FF-36FCC9AE4BDD}" srcOrd="0" destOrd="0" presId="urn:microsoft.com/office/officeart/2005/8/layout/chevron2"/>
    <dgm:cxn modelId="{5360E746-2F5D-4D47-9C4E-C782677EF4A9}" srcId="{4BFF3E60-51D3-4373-BA25-0F17A375DB3F}" destId="{A6373D13-A9FD-4F50-A28A-66EFA4252A99}" srcOrd="0" destOrd="0" parTransId="{A997C59E-20F7-4525-BA8C-7041077B46F9}" sibTransId="{A6D09765-BEA7-4493-ADF7-C65F00955C50}"/>
    <dgm:cxn modelId="{CF9F5407-A3C7-425B-B589-8B9CC8CEB702}" srcId="{A48186FE-C014-47F1-8BBA-0D09FB8E390C}" destId="{065A0E67-09E4-400F-97B3-65113BD0C110}" srcOrd="0" destOrd="0" parTransId="{412565F7-2985-4D53-8052-AFE56BC7F521}" sibTransId="{733F40CB-30F4-4CAE-88CD-E9E6092F0CCB}"/>
    <dgm:cxn modelId="{794C6836-CE41-4056-A755-FF851E107370}" type="presOf" srcId="{D58B56F1-8C4B-4F39-B61C-BE5EA6CC7DE5}" destId="{FCC4B213-4578-49F7-B629-C784F4EF06C9}" srcOrd="0" destOrd="0" presId="urn:microsoft.com/office/officeart/2005/8/layout/chevron2"/>
    <dgm:cxn modelId="{64B22E85-CC66-44FB-8950-0F5FB3DE61F9}" type="presOf" srcId="{6D285DDF-9D6C-4E5F-B377-36E58C918A45}" destId="{EE1D63B8-4CD4-4305-993B-907ECD2380BA}" srcOrd="0" destOrd="0" presId="urn:microsoft.com/office/officeart/2005/8/layout/chevron2"/>
    <dgm:cxn modelId="{38A4BE9F-650A-41E2-8E61-273E0D5C121B}" type="presOf" srcId="{065A0E67-09E4-400F-97B3-65113BD0C110}" destId="{958FE899-BFE9-47C8-BD4F-791A389E6D45}" srcOrd="0" destOrd="0" presId="urn:microsoft.com/office/officeart/2005/8/layout/chevron2"/>
    <dgm:cxn modelId="{0D088C67-7330-454B-AC93-55A850A9ACE0}" type="presParOf" srcId="{96F6D5E5-6E01-4C34-B422-B5AD5A6775B0}" destId="{D8427A1E-AFCC-4705-AB04-E5BAA5776870}" srcOrd="0" destOrd="0" presId="urn:microsoft.com/office/officeart/2005/8/layout/chevron2"/>
    <dgm:cxn modelId="{DB2453BE-0BF6-49BD-9DC4-4BBD683310A0}" type="presParOf" srcId="{D8427A1E-AFCC-4705-AB04-E5BAA5776870}" destId="{61E027BB-7E1F-4873-A85C-5A99EB673A9F}" srcOrd="0" destOrd="0" presId="urn:microsoft.com/office/officeart/2005/8/layout/chevron2"/>
    <dgm:cxn modelId="{A5D232AD-1E65-4C52-AD15-E3D4D31046CE}" type="presParOf" srcId="{D8427A1E-AFCC-4705-AB04-E5BAA5776870}" destId="{FCC4B213-4578-49F7-B629-C784F4EF06C9}" srcOrd="1" destOrd="0" presId="urn:microsoft.com/office/officeart/2005/8/layout/chevron2"/>
    <dgm:cxn modelId="{0D9D8D21-6994-4AA0-9D72-4CF32E0D5BF9}" type="presParOf" srcId="{96F6D5E5-6E01-4C34-B422-B5AD5A6775B0}" destId="{70313CC8-326D-482B-8D78-B7BD7E3A01BF}" srcOrd="1" destOrd="0" presId="urn:microsoft.com/office/officeart/2005/8/layout/chevron2"/>
    <dgm:cxn modelId="{E0C1EBE6-7754-4027-A617-9B8606CBD277}" type="presParOf" srcId="{96F6D5E5-6E01-4C34-B422-B5AD5A6775B0}" destId="{CB106EE1-9C0E-431D-B77B-0CEFD6F14D1E}" srcOrd="2" destOrd="0" presId="urn:microsoft.com/office/officeart/2005/8/layout/chevron2"/>
    <dgm:cxn modelId="{96BA144E-40B5-4C20-BB76-634B0C87767F}" type="presParOf" srcId="{CB106EE1-9C0E-431D-B77B-0CEFD6F14D1E}" destId="{645E1BD1-CC9D-4ED2-BEAB-1E648F99D52C}" srcOrd="0" destOrd="0" presId="urn:microsoft.com/office/officeart/2005/8/layout/chevron2"/>
    <dgm:cxn modelId="{4F7C986E-08B7-470C-A297-69EB99C75792}" type="presParOf" srcId="{CB106EE1-9C0E-431D-B77B-0CEFD6F14D1E}" destId="{3B591130-3737-46B5-8D2A-6611B1106DBA}" srcOrd="1" destOrd="0" presId="urn:microsoft.com/office/officeart/2005/8/layout/chevron2"/>
    <dgm:cxn modelId="{FB3AD512-9251-4703-BA99-97BE9090CD50}" type="presParOf" srcId="{96F6D5E5-6E01-4C34-B422-B5AD5A6775B0}" destId="{58DE085C-CAB9-4FF0-8513-6B69D060D195}" srcOrd="3" destOrd="0" presId="urn:microsoft.com/office/officeart/2005/8/layout/chevron2"/>
    <dgm:cxn modelId="{124B0C3A-3ABE-4EA0-A8CF-1DA9E35E4271}" type="presParOf" srcId="{96F6D5E5-6E01-4C34-B422-B5AD5A6775B0}" destId="{2641E123-57A2-43E1-8671-A8D8436048AC}" srcOrd="4" destOrd="0" presId="urn:microsoft.com/office/officeart/2005/8/layout/chevron2"/>
    <dgm:cxn modelId="{26DE2A7F-D035-4958-A146-DF62B5B7C21A}" type="presParOf" srcId="{2641E123-57A2-43E1-8671-A8D8436048AC}" destId="{5D82F76A-D244-4134-98FF-36FCC9AE4BDD}" srcOrd="0" destOrd="0" presId="urn:microsoft.com/office/officeart/2005/8/layout/chevron2"/>
    <dgm:cxn modelId="{9DC94CE3-63AF-4493-A7A1-20F97AC878BB}" type="presParOf" srcId="{2641E123-57A2-43E1-8671-A8D8436048AC}" destId="{958FE899-BFE9-47C8-BD4F-791A389E6D45}" srcOrd="1" destOrd="0" presId="urn:microsoft.com/office/officeart/2005/8/layout/chevron2"/>
    <dgm:cxn modelId="{1DA76ED6-791D-445A-8810-2BA4103C154A}" type="presParOf" srcId="{96F6D5E5-6E01-4C34-B422-B5AD5A6775B0}" destId="{F6BDD6B8-5BDF-4E82-8221-03644A982AA8}" srcOrd="5" destOrd="0" presId="urn:microsoft.com/office/officeart/2005/8/layout/chevron2"/>
    <dgm:cxn modelId="{8080EC7B-94E3-4297-9FBD-21534E3A8F1F}" type="presParOf" srcId="{96F6D5E5-6E01-4C34-B422-B5AD5A6775B0}" destId="{3C94337B-8B67-40CB-8DDD-FA9B6C0D4891}" srcOrd="6" destOrd="0" presId="urn:microsoft.com/office/officeart/2005/8/layout/chevron2"/>
    <dgm:cxn modelId="{73F69BC5-2C08-4015-B9F3-A1001D19DE3F}" type="presParOf" srcId="{3C94337B-8B67-40CB-8DDD-FA9B6C0D4891}" destId="{70BA563E-7AD3-481D-8541-798511277275}" srcOrd="0" destOrd="0" presId="urn:microsoft.com/office/officeart/2005/8/layout/chevron2"/>
    <dgm:cxn modelId="{2C6DFE15-06BA-402F-96FE-190085D78612}" type="presParOf" srcId="{3C94337B-8B67-40CB-8DDD-FA9B6C0D4891}" destId="{AB784046-7405-43DD-811F-7B7F7F24794D}" srcOrd="1" destOrd="0" presId="urn:microsoft.com/office/officeart/2005/8/layout/chevron2"/>
    <dgm:cxn modelId="{9E006380-4852-498D-AB2E-F77512F1FCFC}" type="presParOf" srcId="{96F6D5E5-6E01-4C34-B422-B5AD5A6775B0}" destId="{7BB89A5C-2EAF-4E27-BB9D-09686D4E36B7}" srcOrd="7" destOrd="0" presId="urn:microsoft.com/office/officeart/2005/8/layout/chevron2"/>
    <dgm:cxn modelId="{8BDE56F9-C48B-4BB1-8C91-A3E543FC6F3F}" type="presParOf" srcId="{96F6D5E5-6E01-4C34-B422-B5AD5A6775B0}" destId="{C090A52D-7136-424F-84B1-A817030BEC44}" srcOrd="8" destOrd="0" presId="urn:microsoft.com/office/officeart/2005/8/layout/chevron2"/>
    <dgm:cxn modelId="{053E8F85-338B-4E31-A5F0-8A6752B46CC9}" type="presParOf" srcId="{C090A52D-7136-424F-84B1-A817030BEC44}" destId="{EE1D63B8-4CD4-4305-993B-907ECD2380BA}" srcOrd="0" destOrd="0" presId="urn:microsoft.com/office/officeart/2005/8/layout/chevron2"/>
    <dgm:cxn modelId="{FAD4C2BF-7A41-4BE6-A441-D1307D021ECD}" type="presParOf" srcId="{C090A52D-7136-424F-84B1-A817030BEC44}" destId="{2BDF1A25-4AF9-4D8D-968A-4243142B3B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8F4F1-A2E4-4222-B65E-02509A9E1EAD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A7465-81ED-479D-980B-F3FD594862F8}">
      <dgm:prSet phldrT="[Текст]"/>
      <dgm:spPr/>
      <dgm:t>
        <a:bodyPr/>
        <a:lstStyle/>
        <a:p>
          <a:pPr algn="l"/>
          <a:endParaRPr lang="ru-RU"/>
        </a:p>
      </dgm:t>
    </dgm:pt>
    <dgm:pt modelId="{1AAFAD68-6AFC-44E8-88E1-3D82E5204177}" type="parTrans" cxnId="{A87859D1-EDE8-4C84-B9BF-DF5719E6BA11}">
      <dgm:prSet/>
      <dgm:spPr/>
      <dgm:t>
        <a:bodyPr/>
        <a:lstStyle/>
        <a:p>
          <a:pPr algn="l"/>
          <a:endParaRPr lang="ru-RU"/>
        </a:p>
      </dgm:t>
    </dgm:pt>
    <dgm:pt modelId="{AF48696E-57B5-4B09-BBAF-8114BF0D31B0}" type="sibTrans" cxnId="{A87859D1-EDE8-4C84-B9BF-DF5719E6BA11}">
      <dgm:prSet/>
      <dgm:spPr/>
      <dgm:t>
        <a:bodyPr/>
        <a:lstStyle/>
        <a:p>
          <a:pPr algn="l"/>
          <a:endParaRPr lang="ru-RU"/>
        </a:p>
      </dgm:t>
    </dgm:pt>
    <dgm:pt modelId="{9E20308D-7200-4E74-9415-2EB90190410B}">
      <dgm:prSet phldrT="[Текст]"/>
      <dgm:spPr/>
      <dgm:t>
        <a:bodyPr/>
        <a:lstStyle/>
        <a:p>
          <a:pPr algn="l"/>
          <a:endParaRPr lang="ru-RU"/>
        </a:p>
      </dgm:t>
    </dgm:pt>
    <dgm:pt modelId="{14720017-5142-4A2D-B5D9-2587AF681CFF}" type="parTrans" cxnId="{E3B38DBF-F007-45B7-A73B-D29233E0DEE5}">
      <dgm:prSet/>
      <dgm:spPr/>
      <dgm:t>
        <a:bodyPr/>
        <a:lstStyle/>
        <a:p>
          <a:pPr algn="l"/>
          <a:endParaRPr lang="ru-RU"/>
        </a:p>
      </dgm:t>
    </dgm:pt>
    <dgm:pt modelId="{442629E6-FF97-4297-8363-1B36BD457E75}" type="sibTrans" cxnId="{E3B38DBF-F007-45B7-A73B-D29233E0DEE5}">
      <dgm:prSet/>
      <dgm:spPr/>
      <dgm:t>
        <a:bodyPr/>
        <a:lstStyle/>
        <a:p>
          <a:pPr algn="l"/>
          <a:endParaRPr lang="ru-RU"/>
        </a:p>
      </dgm:t>
    </dgm:pt>
    <dgm:pt modelId="{8FC70907-AB1E-4273-91D0-3F5332165BE7}">
      <dgm:prSet phldrT="[Текст]" custT="1"/>
      <dgm:spPr/>
      <dgm:t>
        <a:bodyPr/>
        <a:lstStyle/>
        <a:p>
          <a:pPr algn="l"/>
          <a:r>
            <a:rPr lang="ru-RU" sz="1400" dirty="0" err="1"/>
            <a:t>висунення</a:t>
          </a:r>
          <a:r>
            <a:rPr lang="ru-RU" sz="1400" dirty="0"/>
            <a:t> </a:t>
          </a:r>
          <a:r>
            <a:rPr lang="ru-RU" sz="1400" dirty="0" err="1"/>
            <a:t>гіпотез</a:t>
          </a:r>
          <a:endParaRPr lang="ru-RU" sz="1400" dirty="0"/>
        </a:p>
      </dgm:t>
    </dgm:pt>
    <dgm:pt modelId="{FAD9504B-AF7F-44F3-95BE-7742422AF739}" type="parTrans" cxnId="{33FD96C8-EC5E-41A9-ACFF-E3E744CFFA42}">
      <dgm:prSet/>
      <dgm:spPr/>
      <dgm:t>
        <a:bodyPr/>
        <a:lstStyle/>
        <a:p>
          <a:pPr algn="l"/>
          <a:endParaRPr lang="ru-RU"/>
        </a:p>
      </dgm:t>
    </dgm:pt>
    <dgm:pt modelId="{6F8D962C-9C30-4B6E-A1AD-22203B542599}" type="sibTrans" cxnId="{33FD96C8-EC5E-41A9-ACFF-E3E744CFFA42}">
      <dgm:prSet/>
      <dgm:spPr/>
      <dgm:t>
        <a:bodyPr/>
        <a:lstStyle/>
        <a:p>
          <a:pPr algn="l"/>
          <a:endParaRPr lang="ru-RU"/>
        </a:p>
      </dgm:t>
    </dgm:pt>
    <dgm:pt modelId="{02EC9215-E694-4DE4-81DD-E0D1ABA112B7}">
      <dgm:prSet phldrT="[Текст]"/>
      <dgm:spPr/>
      <dgm:t>
        <a:bodyPr/>
        <a:lstStyle/>
        <a:p>
          <a:pPr algn="l"/>
          <a:endParaRPr lang="ru-RU"/>
        </a:p>
      </dgm:t>
    </dgm:pt>
    <dgm:pt modelId="{EDCADAC9-F0DF-4568-84A1-F4773A15B94C}" type="parTrans" cxnId="{54D5EB98-66D6-493A-A165-0A123DB255CA}">
      <dgm:prSet/>
      <dgm:spPr/>
      <dgm:t>
        <a:bodyPr/>
        <a:lstStyle/>
        <a:p>
          <a:pPr algn="l"/>
          <a:endParaRPr lang="ru-RU"/>
        </a:p>
      </dgm:t>
    </dgm:pt>
    <dgm:pt modelId="{3FC84EE7-1EEA-4467-9359-1DA392B3C3A4}" type="sibTrans" cxnId="{54D5EB98-66D6-493A-A165-0A123DB255CA}">
      <dgm:prSet/>
      <dgm:spPr/>
      <dgm:t>
        <a:bodyPr/>
        <a:lstStyle/>
        <a:p>
          <a:pPr algn="l"/>
          <a:endParaRPr lang="ru-RU"/>
        </a:p>
      </dgm:t>
    </dgm:pt>
    <dgm:pt modelId="{C83738BB-AA96-4D2C-80EC-2918F940D0F7}">
      <dgm:prSet phldrT="[Текст]" custT="1"/>
      <dgm:spPr/>
      <dgm:t>
        <a:bodyPr/>
        <a:lstStyle/>
        <a:p>
          <a:pPr algn="l"/>
          <a:r>
            <a:rPr lang="ru-RU" sz="1400" baseline="0"/>
            <a:t>висновки</a:t>
          </a:r>
        </a:p>
      </dgm:t>
    </dgm:pt>
    <dgm:pt modelId="{8C2C1F04-5107-4333-A530-61D5F9ABF33A}" type="parTrans" cxnId="{7DC4EC4F-35B6-4D9A-937E-E390E3DD202A}">
      <dgm:prSet/>
      <dgm:spPr/>
      <dgm:t>
        <a:bodyPr/>
        <a:lstStyle/>
        <a:p>
          <a:pPr algn="l"/>
          <a:endParaRPr lang="ru-RU"/>
        </a:p>
      </dgm:t>
    </dgm:pt>
    <dgm:pt modelId="{48A7BDD6-15CD-4BF1-B1AB-53C53D53C67D}" type="sibTrans" cxnId="{7DC4EC4F-35B6-4D9A-937E-E390E3DD202A}">
      <dgm:prSet/>
      <dgm:spPr/>
      <dgm:t>
        <a:bodyPr/>
        <a:lstStyle/>
        <a:p>
          <a:pPr algn="l"/>
          <a:endParaRPr lang="ru-RU"/>
        </a:p>
      </dgm:t>
    </dgm:pt>
    <dgm:pt modelId="{73EAC2E5-BEDA-40C2-B66B-C6A143355227}">
      <dgm:prSet phldrT="[Текст]" custT="1"/>
      <dgm:spPr/>
      <dgm:t>
        <a:bodyPr/>
        <a:lstStyle/>
        <a:p>
          <a:pPr algn="l"/>
          <a:r>
            <a:rPr lang="ru-RU" sz="1400" dirty="0" err="1"/>
            <a:t>дослідницька</a:t>
          </a:r>
          <a:r>
            <a:rPr lang="ru-RU" sz="1400" dirty="0"/>
            <a:t> робота</a:t>
          </a:r>
        </a:p>
      </dgm:t>
    </dgm:pt>
    <dgm:pt modelId="{E8905ACB-1278-41E7-B9F4-95EAAC3DA65F}" type="sibTrans" cxnId="{C566E8CC-DC17-4A71-B5A4-3D5B0337ADDF}">
      <dgm:prSet/>
      <dgm:spPr/>
      <dgm:t>
        <a:bodyPr/>
        <a:lstStyle/>
        <a:p>
          <a:pPr algn="l"/>
          <a:endParaRPr lang="ru-RU"/>
        </a:p>
      </dgm:t>
    </dgm:pt>
    <dgm:pt modelId="{44F981EE-B3B9-4513-AA5A-1A42888A021F}" type="parTrans" cxnId="{C566E8CC-DC17-4A71-B5A4-3D5B0337ADDF}">
      <dgm:prSet/>
      <dgm:spPr/>
      <dgm:t>
        <a:bodyPr/>
        <a:lstStyle/>
        <a:p>
          <a:pPr algn="l"/>
          <a:endParaRPr lang="ru-RU"/>
        </a:p>
      </dgm:t>
    </dgm:pt>
    <dgm:pt modelId="{D7DAF4FE-A871-400C-82CA-68CB2E7A3B89}" type="pres">
      <dgm:prSet presAssocID="{1318F4F1-A2E4-4222-B65E-02509A9E1E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42D119-0369-4DE3-A08B-59AC99FFCD53}" type="pres">
      <dgm:prSet presAssocID="{A04A7465-81ED-479D-980B-F3FD594862F8}" presName="composite" presStyleCnt="0"/>
      <dgm:spPr/>
    </dgm:pt>
    <dgm:pt modelId="{81212E54-F780-4784-BC08-A8D9D565FBEC}" type="pres">
      <dgm:prSet presAssocID="{A04A7465-81ED-479D-980B-F3FD594862F8}" presName="parentText" presStyleLbl="alignNode1" presStyleIdx="0" presStyleCnt="3" custLinFactNeighborX="0" custLinFactNeighborY="78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8D7CC-4EA6-41BA-B787-809B0902DB11}" type="pres">
      <dgm:prSet presAssocID="{A04A7465-81ED-479D-980B-F3FD594862F8}" presName="descendantText" presStyleLbl="alignAcc1" presStyleIdx="0" presStyleCnt="3" custLinFactNeighborX="448" custLinFactNeighborY="-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B0773-E4F3-47DA-8D3F-0FCBDA430C74}" type="pres">
      <dgm:prSet presAssocID="{AF48696E-57B5-4B09-BBAF-8114BF0D31B0}" presName="sp" presStyleCnt="0"/>
      <dgm:spPr/>
    </dgm:pt>
    <dgm:pt modelId="{08521952-185E-4687-A0F5-5CBA50F98279}" type="pres">
      <dgm:prSet presAssocID="{9E20308D-7200-4E74-9415-2EB90190410B}" presName="composite" presStyleCnt="0"/>
      <dgm:spPr/>
    </dgm:pt>
    <dgm:pt modelId="{0A37B730-6599-45F0-BEA9-4B13A4EAC595}" type="pres">
      <dgm:prSet presAssocID="{9E20308D-7200-4E74-9415-2EB90190410B}" presName="parentText" presStyleLbl="alignNode1" presStyleIdx="1" presStyleCnt="3" custLinFactNeighborX="0" custLinFactNeighborY="-70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EDA15-28BF-43E5-A8E9-9BB725EE29DE}" type="pres">
      <dgm:prSet presAssocID="{9E20308D-7200-4E74-9415-2EB90190410B}" presName="descendantText" presStyleLbl="alignAcc1" presStyleIdx="1" presStyleCnt="3" custLinFactNeighborX="-740" custLinFactNeighborY="1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2B013-723F-431C-A768-4AE554029FF2}" type="pres">
      <dgm:prSet presAssocID="{442629E6-FF97-4297-8363-1B36BD457E75}" presName="sp" presStyleCnt="0"/>
      <dgm:spPr/>
    </dgm:pt>
    <dgm:pt modelId="{07846CFE-7692-4658-90D6-CA0AB335AAF7}" type="pres">
      <dgm:prSet presAssocID="{02EC9215-E694-4DE4-81DD-E0D1ABA112B7}" presName="composite" presStyleCnt="0"/>
      <dgm:spPr/>
    </dgm:pt>
    <dgm:pt modelId="{C4FD4D34-232A-440A-BDF6-6DD6E13DFE11}" type="pres">
      <dgm:prSet presAssocID="{02EC9215-E694-4DE4-81DD-E0D1ABA112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A25B0-9E1E-4221-AD25-3B3B43B03D10}" type="pres">
      <dgm:prSet presAssocID="{02EC9215-E694-4DE4-81DD-E0D1ABA112B7}" presName="descendantText" presStyleLbl="alignAcc1" presStyleIdx="2" presStyleCnt="3" custLinFactNeighborX="-740" custLinFactNeighborY="55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5EE19-388B-4770-AC86-F14E1D7D057A}" type="presOf" srcId="{1318F4F1-A2E4-4222-B65E-02509A9E1EAD}" destId="{D7DAF4FE-A871-400C-82CA-68CB2E7A3B89}" srcOrd="0" destOrd="0" presId="urn:microsoft.com/office/officeart/2005/8/layout/chevron2"/>
    <dgm:cxn modelId="{E5F78327-74B2-41D1-A23B-572A0B1874BE}" type="presOf" srcId="{A04A7465-81ED-479D-980B-F3FD594862F8}" destId="{81212E54-F780-4784-BC08-A8D9D565FBEC}" srcOrd="0" destOrd="0" presId="urn:microsoft.com/office/officeart/2005/8/layout/chevron2"/>
    <dgm:cxn modelId="{DF2C4EB9-608D-433F-8B63-8F42672859D8}" type="presOf" srcId="{8FC70907-AB1E-4273-91D0-3F5332165BE7}" destId="{E0AEDA15-28BF-43E5-A8E9-9BB725EE29DE}" srcOrd="0" destOrd="0" presId="urn:microsoft.com/office/officeart/2005/8/layout/chevron2"/>
    <dgm:cxn modelId="{E3B38DBF-F007-45B7-A73B-D29233E0DEE5}" srcId="{1318F4F1-A2E4-4222-B65E-02509A9E1EAD}" destId="{9E20308D-7200-4E74-9415-2EB90190410B}" srcOrd="1" destOrd="0" parTransId="{14720017-5142-4A2D-B5D9-2587AF681CFF}" sibTransId="{442629E6-FF97-4297-8363-1B36BD457E75}"/>
    <dgm:cxn modelId="{7CFA1FF2-F607-47E4-ACD6-18931F087CF0}" type="presOf" srcId="{02EC9215-E694-4DE4-81DD-E0D1ABA112B7}" destId="{C4FD4D34-232A-440A-BDF6-6DD6E13DFE11}" srcOrd="0" destOrd="0" presId="urn:microsoft.com/office/officeart/2005/8/layout/chevron2"/>
    <dgm:cxn modelId="{E877218B-BD3E-4A77-97E6-A0EC0B01CAF4}" type="presOf" srcId="{C83738BB-AA96-4D2C-80EC-2918F940D0F7}" destId="{C4AA25B0-9E1E-4221-AD25-3B3B43B03D10}" srcOrd="0" destOrd="0" presId="urn:microsoft.com/office/officeart/2005/8/layout/chevron2"/>
    <dgm:cxn modelId="{A87859D1-EDE8-4C84-B9BF-DF5719E6BA11}" srcId="{1318F4F1-A2E4-4222-B65E-02509A9E1EAD}" destId="{A04A7465-81ED-479D-980B-F3FD594862F8}" srcOrd="0" destOrd="0" parTransId="{1AAFAD68-6AFC-44E8-88E1-3D82E5204177}" sibTransId="{AF48696E-57B5-4B09-BBAF-8114BF0D31B0}"/>
    <dgm:cxn modelId="{33FD96C8-EC5E-41A9-ACFF-E3E744CFFA42}" srcId="{9E20308D-7200-4E74-9415-2EB90190410B}" destId="{8FC70907-AB1E-4273-91D0-3F5332165BE7}" srcOrd="0" destOrd="0" parTransId="{FAD9504B-AF7F-44F3-95BE-7742422AF739}" sibTransId="{6F8D962C-9C30-4B6E-A1AD-22203B542599}"/>
    <dgm:cxn modelId="{54D5EB98-66D6-493A-A165-0A123DB255CA}" srcId="{1318F4F1-A2E4-4222-B65E-02509A9E1EAD}" destId="{02EC9215-E694-4DE4-81DD-E0D1ABA112B7}" srcOrd="2" destOrd="0" parTransId="{EDCADAC9-F0DF-4568-84A1-F4773A15B94C}" sibTransId="{3FC84EE7-1EEA-4467-9359-1DA392B3C3A4}"/>
    <dgm:cxn modelId="{C566E8CC-DC17-4A71-B5A4-3D5B0337ADDF}" srcId="{A04A7465-81ED-479D-980B-F3FD594862F8}" destId="{73EAC2E5-BEDA-40C2-B66B-C6A143355227}" srcOrd="0" destOrd="0" parTransId="{44F981EE-B3B9-4513-AA5A-1A42888A021F}" sibTransId="{E8905ACB-1278-41E7-B9F4-95EAAC3DA65F}"/>
    <dgm:cxn modelId="{7DC4EC4F-35B6-4D9A-937E-E390E3DD202A}" srcId="{02EC9215-E694-4DE4-81DD-E0D1ABA112B7}" destId="{C83738BB-AA96-4D2C-80EC-2918F940D0F7}" srcOrd="0" destOrd="0" parTransId="{8C2C1F04-5107-4333-A530-61D5F9ABF33A}" sibTransId="{48A7BDD6-15CD-4BF1-B1AB-53C53D53C67D}"/>
    <dgm:cxn modelId="{B89980A8-F32E-4637-B053-C55157D37BF0}" type="presOf" srcId="{73EAC2E5-BEDA-40C2-B66B-C6A143355227}" destId="{F3D8D7CC-4EA6-41BA-B787-809B0902DB11}" srcOrd="0" destOrd="0" presId="urn:microsoft.com/office/officeart/2005/8/layout/chevron2"/>
    <dgm:cxn modelId="{FAC63038-5E02-4BE8-92FE-AD4D3D5C07A4}" type="presOf" srcId="{9E20308D-7200-4E74-9415-2EB90190410B}" destId="{0A37B730-6599-45F0-BEA9-4B13A4EAC595}" srcOrd="0" destOrd="0" presId="urn:microsoft.com/office/officeart/2005/8/layout/chevron2"/>
    <dgm:cxn modelId="{4F06C0CF-DEBF-409E-9DE1-C92C65D25752}" type="presParOf" srcId="{D7DAF4FE-A871-400C-82CA-68CB2E7A3B89}" destId="{1342D119-0369-4DE3-A08B-59AC99FFCD53}" srcOrd="0" destOrd="0" presId="urn:microsoft.com/office/officeart/2005/8/layout/chevron2"/>
    <dgm:cxn modelId="{DB5DD885-FC0A-45A9-BE55-BCB839C04AE9}" type="presParOf" srcId="{1342D119-0369-4DE3-A08B-59AC99FFCD53}" destId="{81212E54-F780-4784-BC08-A8D9D565FBEC}" srcOrd="0" destOrd="0" presId="urn:microsoft.com/office/officeart/2005/8/layout/chevron2"/>
    <dgm:cxn modelId="{4FB0BECE-7299-460B-8278-D6A53E7C1983}" type="presParOf" srcId="{1342D119-0369-4DE3-A08B-59AC99FFCD53}" destId="{F3D8D7CC-4EA6-41BA-B787-809B0902DB11}" srcOrd="1" destOrd="0" presId="urn:microsoft.com/office/officeart/2005/8/layout/chevron2"/>
    <dgm:cxn modelId="{35DD69C8-E5D2-4464-8562-1539C6CAD740}" type="presParOf" srcId="{D7DAF4FE-A871-400C-82CA-68CB2E7A3B89}" destId="{7B7B0773-E4F3-47DA-8D3F-0FCBDA430C74}" srcOrd="1" destOrd="0" presId="urn:microsoft.com/office/officeart/2005/8/layout/chevron2"/>
    <dgm:cxn modelId="{9F45A5B4-65F1-4607-89DA-1B80E0738310}" type="presParOf" srcId="{D7DAF4FE-A871-400C-82CA-68CB2E7A3B89}" destId="{08521952-185E-4687-A0F5-5CBA50F98279}" srcOrd="2" destOrd="0" presId="urn:microsoft.com/office/officeart/2005/8/layout/chevron2"/>
    <dgm:cxn modelId="{5582B2A9-F615-42F1-90B9-F46E9F14AD27}" type="presParOf" srcId="{08521952-185E-4687-A0F5-5CBA50F98279}" destId="{0A37B730-6599-45F0-BEA9-4B13A4EAC595}" srcOrd="0" destOrd="0" presId="urn:microsoft.com/office/officeart/2005/8/layout/chevron2"/>
    <dgm:cxn modelId="{7C24E3AD-B119-4E89-A6D5-5BF447510A0B}" type="presParOf" srcId="{08521952-185E-4687-A0F5-5CBA50F98279}" destId="{E0AEDA15-28BF-43E5-A8E9-9BB725EE29DE}" srcOrd="1" destOrd="0" presId="urn:microsoft.com/office/officeart/2005/8/layout/chevron2"/>
    <dgm:cxn modelId="{ECE00971-0995-4123-B1D9-67E2E35B5098}" type="presParOf" srcId="{D7DAF4FE-A871-400C-82CA-68CB2E7A3B89}" destId="{93C2B013-723F-431C-A768-4AE554029FF2}" srcOrd="3" destOrd="0" presId="urn:microsoft.com/office/officeart/2005/8/layout/chevron2"/>
    <dgm:cxn modelId="{5C4E39DA-003E-4B8E-9F6C-9085CC942155}" type="presParOf" srcId="{D7DAF4FE-A871-400C-82CA-68CB2E7A3B89}" destId="{07846CFE-7692-4658-90D6-CA0AB335AAF7}" srcOrd="4" destOrd="0" presId="urn:microsoft.com/office/officeart/2005/8/layout/chevron2"/>
    <dgm:cxn modelId="{ABF7E03F-8C2C-44FD-A5B2-AEF8893C6B6E}" type="presParOf" srcId="{07846CFE-7692-4658-90D6-CA0AB335AAF7}" destId="{C4FD4D34-232A-440A-BDF6-6DD6E13DFE11}" srcOrd="0" destOrd="0" presId="urn:microsoft.com/office/officeart/2005/8/layout/chevron2"/>
    <dgm:cxn modelId="{4BF559CB-290A-480D-96C6-27FFD8042129}" type="presParOf" srcId="{07846CFE-7692-4658-90D6-CA0AB335AAF7}" destId="{C4AA25B0-9E1E-4221-AD25-3B3B43B03D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8E3E4-F471-4A66-9418-E81033B86449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FA3B9E-1DAA-464B-AD3C-8A7AA48AC85C}">
      <dgm:prSet phldrT="[Текст]"/>
      <dgm:spPr/>
      <dgm:t>
        <a:bodyPr/>
        <a:lstStyle/>
        <a:p>
          <a:pPr algn="ctr"/>
          <a:r>
            <a:rPr lang="uk-UA" noProof="0" dirty="0" err="1" smtClean="0"/>
            <a:t>Дослідницько-</a:t>
          </a:r>
          <a:r>
            <a:rPr lang="uk-UA" noProof="0" dirty="0" smtClean="0"/>
            <a:t/>
          </a:r>
          <a:br>
            <a:rPr lang="uk-UA" noProof="0" dirty="0" smtClean="0"/>
          </a:br>
          <a:r>
            <a:rPr lang="uk-UA" noProof="0" dirty="0" smtClean="0"/>
            <a:t>пошуковий</a:t>
          </a:r>
          <a:endParaRPr lang="uk-UA" noProof="0" dirty="0"/>
        </a:p>
      </dgm:t>
    </dgm:pt>
    <dgm:pt modelId="{5D372C2F-9411-4C73-AF65-DF23EB6B2B57}" type="parTrans" cxnId="{CE1A7D8B-DD48-4F5E-854E-6ADD47604C79}">
      <dgm:prSet/>
      <dgm:spPr/>
      <dgm:t>
        <a:bodyPr/>
        <a:lstStyle/>
        <a:p>
          <a:pPr algn="l"/>
          <a:endParaRPr lang="ru-RU"/>
        </a:p>
      </dgm:t>
    </dgm:pt>
    <dgm:pt modelId="{F8C04852-42B1-4D19-812D-07992A33287A}" type="sibTrans" cxnId="{CE1A7D8B-DD48-4F5E-854E-6ADD47604C79}">
      <dgm:prSet/>
      <dgm:spPr/>
      <dgm:t>
        <a:bodyPr/>
        <a:lstStyle/>
        <a:p>
          <a:pPr algn="l"/>
          <a:endParaRPr lang="ru-RU"/>
        </a:p>
      </dgm:t>
    </dgm:pt>
    <dgm:pt modelId="{53D1E033-F369-4ABA-A151-51EE3E1B510C}">
      <dgm:prSet phldrT="[Текст]"/>
      <dgm:spPr/>
      <dgm:t>
        <a:bodyPr/>
        <a:lstStyle/>
        <a:p>
          <a:pPr algn="l"/>
          <a:r>
            <a:rPr lang="ru-RU"/>
            <a:t>повідомлення</a:t>
          </a:r>
        </a:p>
      </dgm:t>
    </dgm:pt>
    <dgm:pt modelId="{28A2EE5E-277D-4A1D-8251-A3BAF0499036}" type="parTrans" cxnId="{C499C429-C3C4-47CC-85BE-58BC71DE0346}">
      <dgm:prSet/>
      <dgm:spPr/>
      <dgm:t>
        <a:bodyPr/>
        <a:lstStyle/>
        <a:p>
          <a:pPr algn="l"/>
          <a:endParaRPr lang="ru-RU"/>
        </a:p>
      </dgm:t>
    </dgm:pt>
    <dgm:pt modelId="{458E62E7-B0E9-4312-A8F9-406E6BA3CDE4}" type="sibTrans" cxnId="{C499C429-C3C4-47CC-85BE-58BC71DE0346}">
      <dgm:prSet/>
      <dgm:spPr/>
      <dgm:t>
        <a:bodyPr/>
        <a:lstStyle/>
        <a:p>
          <a:pPr algn="l"/>
          <a:endParaRPr lang="ru-RU"/>
        </a:p>
      </dgm:t>
    </dgm:pt>
    <dgm:pt modelId="{B93B2905-4108-48BC-BB37-8FDC1ACC400B}">
      <dgm:prSet phldrT="[Текст]"/>
      <dgm:spPr/>
      <dgm:t>
        <a:bodyPr/>
        <a:lstStyle/>
        <a:p>
          <a:pPr algn="ctr"/>
          <a:r>
            <a:rPr lang="uk-UA" noProof="0" dirty="0" smtClean="0"/>
            <a:t>Ознайомлювально-інформаційний</a:t>
          </a:r>
          <a:endParaRPr lang="uk-UA" noProof="0" dirty="0"/>
        </a:p>
      </dgm:t>
    </dgm:pt>
    <dgm:pt modelId="{C34B9FFF-B61D-4A15-A494-6BF1F9A7A46C}" type="parTrans" cxnId="{E0135580-9A35-426F-8CAE-9B7AB705A41D}">
      <dgm:prSet/>
      <dgm:spPr/>
      <dgm:t>
        <a:bodyPr/>
        <a:lstStyle/>
        <a:p>
          <a:pPr algn="l"/>
          <a:endParaRPr lang="ru-RU"/>
        </a:p>
      </dgm:t>
    </dgm:pt>
    <dgm:pt modelId="{F11B43BC-D53B-4F0C-B10E-75D353DAD99F}" type="sibTrans" cxnId="{E0135580-9A35-426F-8CAE-9B7AB705A41D}">
      <dgm:prSet/>
      <dgm:spPr/>
      <dgm:t>
        <a:bodyPr/>
        <a:lstStyle/>
        <a:p>
          <a:pPr algn="l"/>
          <a:endParaRPr lang="ru-RU"/>
        </a:p>
      </dgm:t>
    </dgm:pt>
    <dgm:pt modelId="{028A56B9-C837-47EE-97D7-511870B1EB3F}">
      <dgm:prSet phldrT="[Текст]"/>
      <dgm:spPr/>
      <dgm:t>
        <a:bodyPr/>
        <a:lstStyle/>
        <a:p>
          <a:pPr algn="l"/>
          <a:r>
            <a:rPr lang="uk-UA" noProof="0" dirty="0" smtClean="0"/>
            <a:t>візитна картка</a:t>
          </a:r>
          <a:endParaRPr lang="uk-UA" noProof="0" dirty="0"/>
        </a:p>
      </dgm:t>
    </dgm:pt>
    <dgm:pt modelId="{7B6C34BD-F53E-48AF-BFDD-04507CE67343}" type="parTrans" cxnId="{D7154BC3-B3AD-464A-B6FF-66BD7324018F}">
      <dgm:prSet/>
      <dgm:spPr/>
      <dgm:t>
        <a:bodyPr/>
        <a:lstStyle/>
        <a:p>
          <a:pPr algn="l"/>
          <a:endParaRPr lang="ru-RU"/>
        </a:p>
      </dgm:t>
    </dgm:pt>
    <dgm:pt modelId="{49370E7F-3E26-4365-9F41-264F93786C0B}" type="sibTrans" cxnId="{D7154BC3-B3AD-464A-B6FF-66BD7324018F}">
      <dgm:prSet/>
      <dgm:spPr/>
      <dgm:t>
        <a:bodyPr/>
        <a:lstStyle/>
        <a:p>
          <a:pPr algn="l"/>
          <a:endParaRPr lang="ru-RU"/>
        </a:p>
      </dgm:t>
    </dgm:pt>
    <dgm:pt modelId="{AFD8ABEC-449F-4D3B-8195-867316C27432}">
      <dgm:prSet phldrT="[Текст]"/>
      <dgm:spPr/>
      <dgm:t>
        <a:bodyPr/>
        <a:lstStyle/>
        <a:p>
          <a:pPr algn="ctr"/>
          <a:r>
            <a:rPr lang="uk-UA" noProof="0" dirty="0" smtClean="0"/>
            <a:t>Творчо-мистецький</a:t>
          </a:r>
        </a:p>
      </dgm:t>
    </dgm:pt>
    <dgm:pt modelId="{E64E205D-C933-472F-9A12-F56461529FE5}" type="parTrans" cxnId="{FDABD676-63B7-4E39-A891-61B36F24FF53}">
      <dgm:prSet/>
      <dgm:spPr/>
      <dgm:t>
        <a:bodyPr/>
        <a:lstStyle/>
        <a:p>
          <a:pPr algn="l"/>
          <a:endParaRPr lang="ru-RU"/>
        </a:p>
      </dgm:t>
    </dgm:pt>
    <dgm:pt modelId="{E38B50A0-AB75-4586-A808-9D9E1897FC0F}" type="sibTrans" cxnId="{FDABD676-63B7-4E39-A891-61B36F24FF53}">
      <dgm:prSet/>
      <dgm:spPr/>
      <dgm:t>
        <a:bodyPr/>
        <a:lstStyle/>
        <a:p>
          <a:pPr algn="l"/>
          <a:endParaRPr lang="ru-RU"/>
        </a:p>
      </dgm:t>
    </dgm:pt>
    <dgm:pt modelId="{1EFEEEE5-B489-4D91-8C83-B09FA50876D7}">
      <dgm:prSet phldrT="[Текст]" custT="1"/>
      <dgm:spPr/>
      <dgm:t>
        <a:bodyPr/>
        <a:lstStyle/>
        <a:p>
          <a:pPr algn="l"/>
          <a:r>
            <a:rPr lang="uk-UA" sz="1700" noProof="0" smtClean="0"/>
            <a:t>медіа-презентації</a:t>
          </a:r>
          <a:endParaRPr lang="uk-UA" sz="1700" noProof="0"/>
        </a:p>
      </dgm:t>
    </dgm:pt>
    <dgm:pt modelId="{E777B578-43AD-4D91-8D7A-3C1017C27A33}" type="parTrans" cxnId="{99C38D20-27C1-4E9D-9404-0054EB20FE62}">
      <dgm:prSet/>
      <dgm:spPr/>
      <dgm:t>
        <a:bodyPr/>
        <a:lstStyle/>
        <a:p>
          <a:pPr algn="l"/>
          <a:endParaRPr lang="ru-RU"/>
        </a:p>
      </dgm:t>
    </dgm:pt>
    <dgm:pt modelId="{BAF22EA4-EFE4-43EE-B502-ECEDD826D87E}" type="sibTrans" cxnId="{99C38D20-27C1-4E9D-9404-0054EB20FE62}">
      <dgm:prSet/>
      <dgm:spPr/>
      <dgm:t>
        <a:bodyPr/>
        <a:lstStyle/>
        <a:p>
          <a:pPr algn="l"/>
          <a:endParaRPr lang="ru-RU"/>
        </a:p>
      </dgm:t>
    </dgm:pt>
    <dgm:pt modelId="{0AC18104-38D2-4076-9F5A-7B6AD44DA0FC}">
      <dgm:prSet phldrT="[Текст]"/>
      <dgm:spPr/>
      <dgm:t>
        <a:bodyPr/>
        <a:lstStyle/>
        <a:p>
          <a:pPr algn="l"/>
          <a:r>
            <a:rPr lang="ru-RU" dirty="0"/>
            <a:t>реферат</a:t>
          </a:r>
        </a:p>
      </dgm:t>
    </dgm:pt>
    <dgm:pt modelId="{4ED2489D-D351-4B6D-AAE2-84DC1C7026D4}" type="parTrans" cxnId="{0CD9133F-F9F4-47C4-A0EF-A5EB86247855}">
      <dgm:prSet/>
      <dgm:spPr/>
      <dgm:t>
        <a:bodyPr/>
        <a:lstStyle/>
        <a:p>
          <a:pPr algn="l"/>
          <a:endParaRPr lang="ru-RU"/>
        </a:p>
      </dgm:t>
    </dgm:pt>
    <dgm:pt modelId="{15D372C7-8EE8-4EB9-8A33-DCE22E1AC607}" type="sibTrans" cxnId="{0CD9133F-F9F4-47C4-A0EF-A5EB86247855}">
      <dgm:prSet/>
      <dgm:spPr/>
      <dgm:t>
        <a:bodyPr/>
        <a:lstStyle/>
        <a:p>
          <a:pPr algn="l"/>
          <a:endParaRPr lang="ru-RU"/>
        </a:p>
      </dgm:t>
    </dgm:pt>
    <dgm:pt modelId="{A834D2E5-AED7-4018-A7C2-D81359B454D4}">
      <dgm:prSet phldrT="[Текст]"/>
      <dgm:spPr/>
      <dgm:t>
        <a:bodyPr/>
        <a:lstStyle/>
        <a:p>
          <a:pPr algn="l"/>
          <a:r>
            <a:rPr lang="ru-RU"/>
            <a:t>доповідь</a:t>
          </a:r>
        </a:p>
      </dgm:t>
    </dgm:pt>
    <dgm:pt modelId="{30344114-B2E2-4988-8EA9-D19EC8EECDB3}" type="parTrans" cxnId="{A0F05100-C896-4A68-A15B-0781C95CF0FD}">
      <dgm:prSet/>
      <dgm:spPr/>
      <dgm:t>
        <a:bodyPr/>
        <a:lstStyle/>
        <a:p>
          <a:pPr algn="l"/>
          <a:endParaRPr lang="ru-RU"/>
        </a:p>
      </dgm:t>
    </dgm:pt>
    <dgm:pt modelId="{69CD5E4D-3DB6-499B-92CA-5F70B47D6EAF}" type="sibTrans" cxnId="{A0F05100-C896-4A68-A15B-0781C95CF0FD}">
      <dgm:prSet/>
      <dgm:spPr/>
      <dgm:t>
        <a:bodyPr/>
        <a:lstStyle/>
        <a:p>
          <a:pPr algn="l"/>
          <a:endParaRPr lang="ru-RU"/>
        </a:p>
      </dgm:t>
    </dgm:pt>
    <dgm:pt modelId="{61960F3E-3479-430E-94BB-488C2C52E628}">
      <dgm:prSet phldrT="[Текст]"/>
      <dgm:spPr/>
      <dgm:t>
        <a:bodyPr/>
        <a:lstStyle/>
        <a:p>
          <a:pPr algn="l"/>
          <a:r>
            <a:rPr lang="uk-UA" noProof="0" smtClean="0"/>
            <a:t>збір фактів</a:t>
          </a:r>
          <a:endParaRPr lang="uk-UA" noProof="0"/>
        </a:p>
      </dgm:t>
    </dgm:pt>
    <dgm:pt modelId="{ADCB76DA-0B37-4DAF-976B-092EE0C7A3CE}" type="parTrans" cxnId="{36A271B0-CF8F-466E-A03E-1A97CF611A6D}">
      <dgm:prSet/>
      <dgm:spPr/>
      <dgm:t>
        <a:bodyPr/>
        <a:lstStyle/>
        <a:p>
          <a:pPr algn="l"/>
          <a:endParaRPr lang="ru-RU"/>
        </a:p>
      </dgm:t>
    </dgm:pt>
    <dgm:pt modelId="{3BA74B90-2E4B-48D1-995A-E40E43FDC56C}" type="sibTrans" cxnId="{36A271B0-CF8F-466E-A03E-1A97CF611A6D}">
      <dgm:prSet/>
      <dgm:spPr/>
      <dgm:t>
        <a:bodyPr/>
        <a:lstStyle/>
        <a:p>
          <a:pPr algn="l"/>
          <a:endParaRPr lang="ru-RU"/>
        </a:p>
      </dgm:t>
    </dgm:pt>
    <dgm:pt modelId="{F374807A-B639-4591-9FBB-17C9E8B3F2C6}">
      <dgm:prSet phldrT="[Текст]"/>
      <dgm:spPr/>
      <dgm:t>
        <a:bodyPr/>
        <a:lstStyle/>
        <a:p>
          <a:pPr algn="l"/>
          <a:r>
            <a:rPr lang="uk-UA" noProof="0" dirty="0" smtClean="0"/>
            <a:t>варіанти трактування твору</a:t>
          </a:r>
          <a:endParaRPr lang="uk-UA" noProof="0" dirty="0"/>
        </a:p>
      </dgm:t>
    </dgm:pt>
    <dgm:pt modelId="{18219188-FC60-441F-9031-01669ECE676E}" type="parTrans" cxnId="{48EED051-8885-41D6-A2DE-B380766866B3}">
      <dgm:prSet/>
      <dgm:spPr/>
      <dgm:t>
        <a:bodyPr/>
        <a:lstStyle/>
        <a:p>
          <a:pPr algn="l"/>
          <a:endParaRPr lang="ru-RU"/>
        </a:p>
      </dgm:t>
    </dgm:pt>
    <dgm:pt modelId="{5CF75D6C-2D15-40DB-A2B7-78ECE7F1BFC7}" type="sibTrans" cxnId="{48EED051-8885-41D6-A2DE-B380766866B3}">
      <dgm:prSet/>
      <dgm:spPr/>
      <dgm:t>
        <a:bodyPr/>
        <a:lstStyle/>
        <a:p>
          <a:pPr algn="l"/>
          <a:endParaRPr lang="ru-RU"/>
        </a:p>
      </dgm:t>
    </dgm:pt>
    <dgm:pt modelId="{307B216E-C966-4CEE-8C77-4527E0F37431}">
      <dgm:prSet phldrT="[Текст]"/>
      <dgm:spPr/>
      <dgm:t>
        <a:bodyPr/>
        <a:lstStyle/>
        <a:p>
          <a:pPr algn="l"/>
          <a:r>
            <a:rPr lang="uk-UA" noProof="0" dirty="0" smtClean="0"/>
            <a:t>схеми</a:t>
          </a:r>
          <a:endParaRPr lang="uk-UA" noProof="0" dirty="0"/>
        </a:p>
      </dgm:t>
    </dgm:pt>
    <dgm:pt modelId="{A5C93F4F-D337-4BF3-8363-6C4FCAB0C607}" type="parTrans" cxnId="{88C6B0D5-0227-49AC-90A3-4F30D94D51DF}">
      <dgm:prSet/>
      <dgm:spPr/>
      <dgm:t>
        <a:bodyPr/>
        <a:lstStyle/>
        <a:p>
          <a:pPr algn="l"/>
          <a:endParaRPr lang="ru-RU"/>
        </a:p>
      </dgm:t>
    </dgm:pt>
    <dgm:pt modelId="{423CFDD1-6B9C-4B69-9785-EB7D2DB0CDD7}" type="sibTrans" cxnId="{88C6B0D5-0227-49AC-90A3-4F30D94D51DF}">
      <dgm:prSet/>
      <dgm:spPr/>
      <dgm:t>
        <a:bodyPr/>
        <a:lstStyle/>
        <a:p>
          <a:pPr algn="l"/>
          <a:endParaRPr lang="ru-RU"/>
        </a:p>
      </dgm:t>
    </dgm:pt>
    <dgm:pt modelId="{215894DC-C53F-4814-A41F-15B5AF1ABA1B}">
      <dgm:prSet phldrT="[Текст]"/>
      <dgm:spPr/>
      <dgm:t>
        <a:bodyPr/>
        <a:lstStyle/>
        <a:p>
          <a:pPr algn="l"/>
          <a:r>
            <a:rPr lang="uk-UA" noProof="0" dirty="0" smtClean="0"/>
            <a:t>екскурсії</a:t>
          </a:r>
          <a:endParaRPr lang="uk-UA" noProof="0" dirty="0"/>
        </a:p>
      </dgm:t>
    </dgm:pt>
    <dgm:pt modelId="{3A20E35E-5D47-46A8-81D4-2BF78AD1B4BD}" type="parTrans" cxnId="{82A75D5D-3B16-4CD7-AAFB-DF4A494EDBF2}">
      <dgm:prSet/>
      <dgm:spPr/>
      <dgm:t>
        <a:bodyPr/>
        <a:lstStyle/>
        <a:p>
          <a:pPr algn="l"/>
          <a:endParaRPr lang="ru-RU"/>
        </a:p>
      </dgm:t>
    </dgm:pt>
    <dgm:pt modelId="{D828AB56-C8E1-4D79-8287-B2A6184D02CF}" type="sibTrans" cxnId="{82A75D5D-3B16-4CD7-AAFB-DF4A494EDBF2}">
      <dgm:prSet/>
      <dgm:spPr/>
      <dgm:t>
        <a:bodyPr/>
        <a:lstStyle/>
        <a:p>
          <a:pPr algn="l"/>
          <a:endParaRPr lang="ru-RU"/>
        </a:p>
      </dgm:t>
    </dgm:pt>
    <dgm:pt modelId="{DBAE28DB-54F1-4C41-AFFE-88D06FCD9CB6}">
      <dgm:prSet phldrT="[Текст]" custT="1"/>
      <dgm:spPr/>
      <dgm:t>
        <a:bodyPr/>
        <a:lstStyle/>
        <a:p>
          <a:pPr algn="l"/>
          <a:r>
            <a:rPr lang="uk-UA" sz="1700" noProof="0" smtClean="0"/>
            <a:t>відеофільм</a:t>
          </a:r>
          <a:endParaRPr lang="uk-UA" sz="1700" noProof="0"/>
        </a:p>
      </dgm:t>
    </dgm:pt>
    <dgm:pt modelId="{E0E94285-986E-490F-9942-A1F47B358843}" type="parTrans" cxnId="{BBA4E929-7A0C-4973-871D-27DC38C79649}">
      <dgm:prSet/>
      <dgm:spPr/>
      <dgm:t>
        <a:bodyPr/>
        <a:lstStyle/>
        <a:p>
          <a:pPr algn="l"/>
          <a:endParaRPr lang="ru-RU"/>
        </a:p>
      </dgm:t>
    </dgm:pt>
    <dgm:pt modelId="{A0F877DE-D2D7-4A83-90FD-0B6CE27E4CB7}" type="sibTrans" cxnId="{BBA4E929-7A0C-4973-871D-27DC38C79649}">
      <dgm:prSet/>
      <dgm:spPr/>
      <dgm:t>
        <a:bodyPr/>
        <a:lstStyle/>
        <a:p>
          <a:pPr algn="l"/>
          <a:endParaRPr lang="ru-RU"/>
        </a:p>
      </dgm:t>
    </dgm:pt>
    <dgm:pt modelId="{87815350-F596-4674-B1AE-0390E6F51E9A}">
      <dgm:prSet phldrT="[Текст]" custT="1"/>
      <dgm:spPr/>
      <dgm:t>
        <a:bodyPr/>
        <a:lstStyle/>
        <a:p>
          <a:pPr algn="l"/>
          <a:r>
            <a:rPr lang="uk-UA" sz="1700" noProof="0" dirty="0" smtClean="0"/>
            <a:t>сценарії</a:t>
          </a:r>
          <a:endParaRPr lang="uk-UA" sz="1700" noProof="0" dirty="0"/>
        </a:p>
      </dgm:t>
    </dgm:pt>
    <dgm:pt modelId="{07EF76D9-3D95-4F83-B35B-52C3F8408012}" type="parTrans" cxnId="{F535AF49-33CF-4F4F-A25B-D476831F1D8E}">
      <dgm:prSet/>
      <dgm:spPr/>
      <dgm:t>
        <a:bodyPr/>
        <a:lstStyle/>
        <a:p>
          <a:pPr algn="l"/>
          <a:endParaRPr lang="ru-RU"/>
        </a:p>
      </dgm:t>
    </dgm:pt>
    <dgm:pt modelId="{5B469ADA-FEDF-483A-888A-6A65FCB32A82}" type="sibTrans" cxnId="{F535AF49-33CF-4F4F-A25B-D476831F1D8E}">
      <dgm:prSet/>
      <dgm:spPr/>
      <dgm:t>
        <a:bodyPr/>
        <a:lstStyle/>
        <a:p>
          <a:pPr algn="l"/>
          <a:endParaRPr lang="ru-RU"/>
        </a:p>
      </dgm:t>
    </dgm:pt>
    <dgm:pt modelId="{6FC509F2-4B76-4BCB-8A13-92906F046E76}">
      <dgm:prSet phldrT="[Текст]" custT="1"/>
      <dgm:spPr/>
      <dgm:t>
        <a:bodyPr/>
        <a:lstStyle/>
        <a:p>
          <a:pPr algn="l"/>
          <a:r>
            <a:rPr lang="uk-UA" sz="1700" noProof="0" smtClean="0"/>
            <a:t>інсценізації творів</a:t>
          </a:r>
          <a:endParaRPr lang="uk-UA" sz="1700" noProof="0"/>
        </a:p>
      </dgm:t>
    </dgm:pt>
    <dgm:pt modelId="{B8442FA5-DB1B-4C53-8BA9-34EDD0ECA73A}" type="parTrans" cxnId="{B1C92819-7488-4591-B0C8-709D756542B9}">
      <dgm:prSet/>
      <dgm:spPr/>
      <dgm:t>
        <a:bodyPr/>
        <a:lstStyle/>
        <a:p>
          <a:pPr algn="l"/>
          <a:endParaRPr lang="ru-RU"/>
        </a:p>
      </dgm:t>
    </dgm:pt>
    <dgm:pt modelId="{9FD975C4-CFB8-496B-B828-86AE077F819F}" type="sibTrans" cxnId="{B1C92819-7488-4591-B0C8-709D756542B9}">
      <dgm:prSet/>
      <dgm:spPr/>
      <dgm:t>
        <a:bodyPr/>
        <a:lstStyle/>
        <a:p>
          <a:pPr algn="l"/>
          <a:endParaRPr lang="ru-RU"/>
        </a:p>
      </dgm:t>
    </dgm:pt>
    <dgm:pt modelId="{02E656ED-2B7C-4D31-81E9-45DBDF2277AD}">
      <dgm:prSet phldrT="[Текст]"/>
      <dgm:spPr/>
      <dgm:t>
        <a:bodyPr/>
        <a:lstStyle/>
        <a:p>
          <a:pPr algn="l"/>
          <a:r>
            <a:rPr lang="ru-RU"/>
            <a:t>тести</a:t>
          </a:r>
        </a:p>
      </dgm:t>
    </dgm:pt>
    <dgm:pt modelId="{CC571496-C0C9-4452-9436-381100276C7C}" type="parTrans" cxnId="{00641499-9F58-4491-91E7-DCCEF89C1B21}">
      <dgm:prSet/>
      <dgm:spPr/>
      <dgm:t>
        <a:bodyPr/>
        <a:lstStyle/>
        <a:p>
          <a:endParaRPr lang="ru-RU"/>
        </a:p>
      </dgm:t>
    </dgm:pt>
    <dgm:pt modelId="{BE5E5BCE-A1DE-4845-A247-4CA8D6BE815A}" type="sibTrans" cxnId="{00641499-9F58-4491-91E7-DCCEF89C1B21}">
      <dgm:prSet/>
      <dgm:spPr/>
      <dgm:t>
        <a:bodyPr/>
        <a:lstStyle/>
        <a:p>
          <a:endParaRPr lang="ru-RU"/>
        </a:p>
      </dgm:t>
    </dgm:pt>
    <dgm:pt modelId="{458ECA76-1C32-45EC-A1DB-E5E624872C3C}">
      <dgm:prSet phldrT="[Текст]"/>
      <dgm:spPr/>
      <dgm:t>
        <a:bodyPr/>
        <a:lstStyle/>
        <a:p>
          <a:pPr algn="l"/>
          <a:r>
            <a:rPr lang="ru-RU" dirty="0" err="1" smtClean="0"/>
            <a:t>кросворди</a:t>
          </a:r>
          <a:endParaRPr lang="ru-RU" dirty="0"/>
        </a:p>
      </dgm:t>
    </dgm:pt>
    <dgm:pt modelId="{53E081B1-ACF9-46D9-8C4D-CE1628557B70}" type="parTrans" cxnId="{94025008-FFE4-4026-A08E-84FB5E797E15}">
      <dgm:prSet/>
      <dgm:spPr/>
      <dgm:t>
        <a:bodyPr/>
        <a:lstStyle/>
        <a:p>
          <a:endParaRPr lang="ru-RU"/>
        </a:p>
      </dgm:t>
    </dgm:pt>
    <dgm:pt modelId="{8C9D5648-5F22-4205-A91B-23F38DED6B87}" type="sibTrans" cxnId="{94025008-FFE4-4026-A08E-84FB5E797E15}">
      <dgm:prSet/>
      <dgm:spPr/>
      <dgm:t>
        <a:bodyPr/>
        <a:lstStyle/>
        <a:p>
          <a:endParaRPr lang="ru-RU"/>
        </a:p>
      </dgm:t>
    </dgm:pt>
    <dgm:pt modelId="{1FB91CAE-67B9-4BBE-BEB9-A320C3CAEFE9}">
      <dgm:prSet phldrT="[Текст]"/>
      <dgm:spPr/>
      <dgm:t>
        <a:bodyPr/>
        <a:lstStyle/>
        <a:p>
          <a:pPr algn="l"/>
          <a:r>
            <a:rPr lang="ru-RU" dirty="0" err="1"/>
            <a:t>інтерв</a:t>
          </a:r>
          <a:r>
            <a:rPr lang="he-IL" dirty="0">
              <a:latin typeface="Times New Roman"/>
              <a:cs typeface="Times New Roman"/>
            </a:rPr>
            <a:t>י</a:t>
          </a:r>
          <a:r>
            <a:rPr lang="ru-RU" dirty="0" err="1"/>
            <a:t>ю</a:t>
          </a:r>
          <a:endParaRPr lang="ru-RU" dirty="0"/>
        </a:p>
      </dgm:t>
    </dgm:pt>
    <dgm:pt modelId="{FA9AF8C0-8A51-4887-8C77-076DD8E3FE31}" type="parTrans" cxnId="{2C32A392-E62B-456E-83F6-5070EE99D3E8}">
      <dgm:prSet/>
      <dgm:spPr/>
      <dgm:t>
        <a:bodyPr/>
        <a:lstStyle/>
        <a:p>
          <a:endParaRPr lang="ru-RU"/>
        </a:p>
      </dgm:t>
    </dgm:pt>
    <dgm:pt modelId="{CF01E428-465B-467C-BAE0-35F1FD6CE056}" type="sibTrans" cxnId="{2C32A392-E62B-456E-83F6-5070EE99D3E8}">
      <dgm:prSet/>
      <dgm:spPr/>
      <dgm:t>
        <a:bodyPr/>
        <a:lstStyle/>
        <a:p>
          <a:endParaRPr lang="ru-RU"/>
        </a:p>
      </dgm:t>
    </dgm:pt>
    <dgm:pt modelId="{75B95062-2F5E-4A16-9C4A-42E73A011846}">
      <dgm:prSet phldrT="[Текст]"/>
      <dgm:spPr/>
      <dgm:t>
        <a:bodyPr/>
        <a:lstStyle/>
        <a:p>
          <a:pPr algn="l"/>
          <a:endParaRPr lang="ru-RU" sz="1000" dirty="0"/>
        </a:p>
      </dgm:t>
    </dgm:pt>
    <dgm:pt modelId="{10C11F14-5A8F-4AEA-9B8C-B77D52FE4A65}" type="parTrans" cxnId="{33A5E65C-BD44-4D04-9199-1F81574DD823}">
      <dgm:prSet/>
      <dgm:spPr/>
      <dgm:t>
        <a:bodyPr/>
        <a:lstStyle/>
        <a:p>
          <a:endParaRPr lang="ru-RU"/>
        </a:p>
      </dgm:t>
    </dgm:pt>
    <dgm:pt modelId="{09B752B0-CF0F-47F7-96E5-42F91F16CD43}" type="sibTrans" cxnId="{33A5E65C-BD44-4D04-9199-1F81574DD823}">
      <dgm:prSet/>
      <dgm:spPr/>
      <dgm:t>
        <a:bodyPr/>
        <a:lstStyle/>
        <a:p>
          <a:endParaRPr lang="ru-RU"/>
        </a:p>
      </dgm:t>
    </dgm:pt>
    <dgm:pt modelId="{5A2E3637-E8FD-493A-BD49-9FD845619D60}">
      <dgm:prSet phldrT="[Текст]" custT="1"/>
      <dgm:spPr/>
      <dgm:t>
        <a:bodyPr/>
        <a:lstStyle/>
        <a:p>
          <a:pPr algn="l"/>
          <a:r>
            <a:rPr lang="uk-UA" sz="1700" noProof="0" smtClean="0"/>
            <a:t>рольова гра</a:t>
          </a:r>
          <a:endParaRPr lang="uk-UA" sz="1700" noProof="0"/>
        </a:p>
      </dgm:t>
    </dgm:pt>
    <dgm:pt modelId="{B9A0831B-EB9F-4119-B901-3EF36ADCDA8D}" type="parTrans" cxnId="{D39E0E05-F16D-40DF-AE59-0C82D6EF2C0C}">
      <dgm:prSet/>
      <dgm:spPr/>
      <dgm:t>
        <a:bodyPr/>
        <a:lstStyle/>
        <a:p>
          <a:endParaRPr lang="ru-RU"/>
        </a:p>
      </dgm:t>
    </dgm:pt>
    <dgm:pt modelId="{222F009C-C4DA-49AC-B2A5-B23D8FDCC5DF}" type="sibTrans" cxnId="{D39E0E05-F16D-40DF-AE59-0C82D6EF2C0C}">
      <dgm:prSet/>
      <dgm:spPr/>
      <dgm:t>
        <a:bodyPr/>
        <a:lstStyle/>
        <a:p>
          <a:endParaRPr lang="ru-RU"/>
        </a:p>
      </dgm:t>
    </dgm:pt>
    <dgm:pt modelId="{F435B050-8F72-4077-82D8-A4BFAB028081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80AD8BF4-3760-416F-BA7E-4AED756A8A0D}" type="parTrans" cxnId="{C07E9107-E7B9-4568-8EFB-43EFA0B98EF0}">
      <dgm:prSet/>
      <dgm:spPr/>
      <dgm:t>
        <a:bodyPr/>
        <a:lstStyle/>
        <a:p>
          <a:endParaRPr lang="ru-RU"/>
        </a:p>
      </dgm:t>
    </dgm:pt>
    <dgm:pt modelId="{236416E1-6772-4A3D-837C-22DC9AE357AD}" type="sibTrans" cxnId="{C07E9107-E7B9-4568-8EFB-43EFA0B98EF0}">
      <dgm:prSet/>
      <dgm:spPr/>
      <dgm:t>
        <a:bodyPr/>
        <a:lstStyle/>
        <a:p>
          <a:endParaRPr lang="ru-RU"/>
        </a:p>
      </dgm:t>
    </dgm:pt>
    <dgm:pt modelId="{FC47DFD5-1723-4A99-973B-DF8F844E214D}">
      <dgm:prSet phldrT="[Текст]" custT="1"/>
      <dgm:spPr/>
      <dgm:t>
        <a:bodyPr/>
        <a:lstStyle/>
        <a:p>
          <a:pPr algn="l"/>
          <a:r>
            <a:rPr lang="uk-UA" sz="1700" dirty="0"/>
            <a:t>написання власних творів</a:t>
          </a:r>
          <a:endParaRPr lang="ru-RU" sz="1700" dirty="0"/>
        </a:p>
      </dgm:t>
    </dgm:pt>
    <dgm:pt modelId="{BAC1A083-9F46-456D-9808-8BB621FCD5D4}" type="parTrans" cxnId="{86957C00-0083-42B6-9441-7849F64EA08F}">
      <dgm:prSet/>
      <dgm:spPr/>
      <dgm:t>
        <a:bodyPr/>
        <a:lstStyle/>
        <a:p>
          <a:endParaRPr lang="ru-RU"/>
        </a:p>
      </dgm:t>
    </dgm:pt>
    <dgm:pt modelId="{F53FE36D-981B-46DD-BA3E-56510155515B}" type="sibTrans" cxnId="{86957C00-0083-42B6-9441-7849F64EA08F}">
      <dgm:prSet/>
      <dgm:spPr/>
      <dgm:t>
        <a:bodyPr/>
        <a:lstStyle/>
        <a:p>
          <a:endParaRPr lang="ru-RU"/>
        </a:p>
      </dgm:t>
    </dgm:pt>
    <dgm:pt modelId="{25AE726C-051A-4507-9609-99248FB365DE}">
      <dgm:prSet phldrT="[Текст]"/>
      <dgm:spPr/>
      <dgm:t>
        <a:bodyPr/>
        <a:lstStyle/>
        <a:p>
          <a:pPr algn="l"/>
          <a:r>
            <a:rPr lang="uk-UA" dirty="0" smtClean="0"/>
            <a:t>ребуси</a:t>
          </a:r>
          <a:endParaRPr lang="ru-RU" dirty="0"/>
        </a:p>
      </dgm:t>
    </dgm:pt>
    <dgm:pt modelId="{007A478F-6BAC-4A4D-BADA-01F4C6089718}" type="parTrans" cxnId="{96531DB2-0325-4287-B0F3-0555FB1037A5}">
      <dgm:prSet/>
      <dgm:spPr/>
      <dgm:t>
        <a:bodyPr/>
        <a:lstStyle/>
        <a:p>
          <a:endParaRPr lang="ru-RU"/>
        </a:p>
      </dgm:t>
    </dgm:pt>
    <dgm:pt modelId="{B5300EDC-17AE-4FA8-B6F7-83039A2605E2}" type="sibTrans" cxnId="{96531DB2-0325-4287-B0F3-0555FB1037A5}">
      <dgm:prSet/>
      <dgm:spPr/>
      <dgm:t>
        <a:bodyPr/>
        <a:lstStyle/>
        <a:p>
          <a:endParaRPr lang="ru-RU"/>
        </a:p>
      </dgm:t>
    </dgm:pt>
    <dgm:pt modelId="{B6355FA7-29BC-49CC-B5C4-8B38931262C3}">
      <dgm:prSet phldrT="[Текст]"/>
      <dgm:spPr/>
      <dgm:t>
        <a:bodyPr/>
        <a:lstStyle/>
        <a:p>
          <a:pPr algn="l"/>
          <a:r>
            <a:rPr lang="uk-UA" noProof="0" dirty="0" smtClean="0"/>
            <a:t>таблиці</a:t>
          </a:r>
          <a:endParaRPr lang="uk-UA" noProof="0" dirty="0"/>
        </a:p>
      </dgm:t>
    </dgm:pt>
    <dgm:pt modelId="{DB8776C0-8117-41B6-A6E6-3A45837D8D8D}" type="parTrans" cxnId="{3FE4D865-D079-4A57-A60F-46B1BD2C9B74}">
      <dgm:prSet/>
      <dgm:spPr/>
      <dgm:t>
        <a:bodyPr/>
        <a:lstStyle/>
        <a:p>
          <a:endParaRPr lang="ru-RU"/>
        </a:p>
      </dgm:t>
    </dgm:pt>
    <dgm:pt modelId="{81791290-BCCF-475B-B69A-C75EEDD53980}" type="sibTrans" cxnId="{3FE4D865-D079-4A57-A60F-46B1BD2C9B74}">
      <dgm:prSet/>
      <dgm:spPr/>
      <dgm:t>
        <a:bodyPr/>
        <a:lstStyle/>
        <a:p>
          <a:endParaRPr lang="ru-RU"/>
        </a:p>
      </dgm:t>
    </dgm:pt>
    <dgm:pt modelId="{10309DA0-3616-40C9-8B39-6E2ABF18F8A8}" type="pres">
      <dgm:prSet presAssocID="{0AC8E3E4-F471-4A66-9418-E81033B8644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E5C58CA-FBCA-46F5-BA22-2A480EECAFC3}" type="pres">
      <dgm:prSet presAssocID="{A8FA3B9E-1DAA-464B-AD3C-8A7AA48AC85C}" presName="composite" presStyleCnt="0"/>
      <dgm:spPr/>
    </dgm:pt>
    <dgm:pt modelId="{3824AC3A-85A3-4DAB-B7C9-5055F6B5E338}" type="pres">
      <dgm:prSet presAssocID="{A8FA3B9E-1DAA-464B-AD3C-8A7AA48AC85C}" presName="Accent" presStyleLbl="alignAcc1" presStyleIdx="0" presStyleCnt="3"/>
      <dgm:spPr/>
    </dgm:pt>
    <dgm:pt modelId="{8E90F8DE-3753-4B9C-94F3-3F48F9DEE34A}" type="pres">
      <dgm:prSet presAssocID="{A8FA3B9E-1DAA-464B-AD3C-8A7AA48AC85C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C9D99571-F733-438A-A374-9BBDD31E5673}" type="pres">
      <dgm:prSet presAssocID="{A8FA3B9E-1DAA-464B-AD3C-8A7AA48AC85C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860B2-3B0D-4AF3-B14E-D6284FB00E8B}" type="pres">
      <dgm:prSet presAssocID="{A8FA3B9E-1DAA-464B-AD3C-8A7AA48AC85C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79CF6-918B-4FCB-8233-DE2B574A7399}" type="pres">
      <dgm:prSet presAssocID="{F8C04852-42B1-4D19-812D-07992A33287A}" presName="sibTrans" presStyleCnt="0"/>
      <dgm:spPr/>
    </dgm:pt>
    <dgm:pt modelId="{E8B1EDD3-6A6F-423C-A9A4-27E33E320152}" type="pres">
      <dgm:prSet presAssocID="{B93B2905-4108-48BC-BB37-8FDC1ACC400B}" presName="composite" presStyleCnt="0"/>
      <dgm:spPr/>
    </dgm:pt>
    <dgm:pt modelId="{2A4B2F43-F381-4ECB-8287-806E3033F938}" type="pres">
      <dgm:prSet presAssocID="{B93B2905-4108-48BC-BB37-8FDC1ACC400B}" presName="Accent" presStyleLbl="alignAcc1" presStyleIdx="1" presStyleCnt="3"/>
      <dgm:spPr/>
    </dgm:pt>
    <dgm:pt modelId="{A5FEBE44-F0C3-41CD-A5A0-1DD336069847}" type="pres">
      <dgm:prSet presAssocID="{B93B2905-4108-48BC-BB37-8FDC1ACC400B}" presName="Image" presStyleLbl="node1" presStyleIdx="1" presStyleCnt="3" custScaleX="85674" custScaleY="947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8C6FEA07-FE7B-4D75-986D-5DFD678121E1}" type="pres">
      <dgm:prSet presAssocID="{B93B2905-4108-48BC-BB37-8FDC1ACC400B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DB71D-598D-48E4-A1C2-FD6086AB5097}" type="pres">
      <dgm:prSet presAssocID="{B93B2905-4108-48BC-BB37-8FDC1ACC400B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3E86E-604F-42DF-9FBD-2BB24224EAB0}" type="pres">
      <dgm:prSet presAssocID="{F11B43BC-D53B-4F0C-B10E-75D353DAD99F}" presName="sibTrans" presStyleCnt="0"/>
      <dgm:spPr/>
    </dgm:pt>
    <dgm:pt modelId="{698CE5A1-3DEC-4148-8DBB-6A88D07A8C8C}" type="pres">
      <dgm:prSet presAssocID="{AFD8ABEC-449F-4D3B-8195-867316C27432}" presName="composite" presStyleCnt="0"/>
      <dgm:spPr/>
    </dgm:pt>
    <dgm:pt modelId="{0E2221BB-15FC-4C06-A5B7-F25894689D78}" type="pres">
      <dgm:prSet presAssocID="{AFD8ABEC-449F-4D3B-8195-867316C27432}" presName="Accent" presStyleLbl="alignAcc1" presStyleIdx="2" presStyleCnt="3"/>
      <dgm:spPr/>
    </dgm:pt>
    <dgm:pt modelId="{3606C5B7-EA2D-4A6D-A312-D646ECF464A2}" type="pres">
      <dgm:prSet presAssocID="{AFD8ABEC-449F-4D3B-8195-867316C27432}" presName="Image" presStyleLbl="node1" presStyleIdx="2" presStyleCnt="3" custLinFactNeighborX="-3521" custLinFactNeighborY="-8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802CA52C-69C4-495E-B262-C2FAA83F815E}" type="pres">
      <dgm:prSet presAssocID="{AFD8ABEC-449F-4D3B-8195-867316C27432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10216-02C0-49CE-84C8-7CB7800EC259}" type="pres">
      <dgm:prSet presAssocID="{AFD8ABEC-449F-4D3B-8195-867316C27432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A7D8B-DD48-4F5E-854E-6ADD47604C79}" srcId="{0AC8E3E4-F471-4A66-9418-E81033B86449}" destId="{A8FA3B9E-1DAA-464B-AD3C-8A7AA48AC85C}" srcOrd="0" destOrd="0" parTransId="{5D372C2F-9411-4C73-AF65-DF23EB6B2B57}" sibTransId="{F8C04852-42B1-4D19-812D-07992A33287A}"/>
    <dgm:cxn modelId="{88C6B0D5-0227-49AC-90A3-4F30D94D51DF}" srcId="{B93B2905-4108-48BC-BB37-8FDC1ACC400B}" destId="{307B216E-C966-4CEE-8C77-4527E0F37431}" srcOrd="3" destOrd="0" parTransId="{A5C93F4F-D337-4BF3-8363-6C4FCAB0C607}" sibTransId="{423CFDD1-6B9C-4B69-9785-EB7D2DB0CDD7}"/>
    <dgm:cxn modelId="{E0135580-9A35-426F-8CAE-9B7AB705A41D}" srcId="{0AC8E3E4-F471-4A66-9418-E81033B86449}" destId="{B93B2905-4108-48BC-BB37-8FDC1ACC400B}" srcOrd="1" destOrd="0" parTransId="{C34B9FFF-B61D-4A15-A494-6BF1F9A7A46C}" sibTransId="{F11B43BC-D53B-4F0C-B10E-75D353DAD99F}"/>
    <dgm:cxn modelId="{99C38D20-27C1-4E9D-9404-0054EB20FE62}" srcId="{AFD8ABEC-449F-4D3B-8195-867316C27432}" destId="{1EFEEEE5-B489-4D91-8C83-B09FA50876D7}" srcOrd="0" destOrd="0" parTransId="{E777B578-43AD-4D91-8D7A-3C1017C27A33}" sibTransId="{BAF22EA4-EFE4-43EE-B502-ECEDD826D87E}"/>
    <dgm:cxn modelId="{C07E9107-E7B9-4568-8EFB-43EFA0B98EF0}" srcId="{AFD8ABEC-449F-4D3B-8195-867316C27432}" destId="{F435B050-8F72-4077-82D8-A4BFAB028081}" srcOrd="6" destOrd="0" parTransId="{80AD8BF4-3760-416F-BA7E-4AED756A8A0D}" sibTransId="{236416E1-6772-4A3D-837C-22DC9AE357AD}"/>
    <dgm:cxn modelId="{96531DB2-0325-4287-B0F3-0555FB1037A5}" srcId="{A8FA3B9E-1DAA-464B-AD3C-8A7AA48AC85C}" destId="{25AE726C-051A-4507-9609-99248FB365DE}" srcOrd="5" destOrd="0" parTransId="{007A478F-6BAC-4A4D-BADA-01F4C6089718}" sibTransId="{B5300EDC-17AE-4FA8-B6F7-83039A2605E2}"/>
    <dgm:cxn modelId="{46E4102C-CAD8-4E23-819C-C7F6534FC353}" type="presOf" srcId="{A834D2E5-AED7-4018-A7C2-D81359B454D4}" destId="{C9D99571-F733-438A-A374-9BBDD31E5673}" srcOrd="0" destOrd="2" presId="urn:microsoft.com/office/officeart/2008/layout/TitlePictureLineup"/>
    <dgm:cxn modelId="{4C1A1A9C-0AC4-4358-93B2-181506905174}" type="presOf" srcId="{25AE726C-051A-4507-9609-99248FB365DE}" destId="{C9D99571-F733-438A-A374-9BBDD31E5673}" srcOrd="0" destOrd="5" presId="urn:microsoft.com/office/officeart/2008/layout/TitlePictureLineup"/>
    <dgm:cxn modelId="{E74A7F65-8185-4F64-9753-9FCE8BBC904C}" type="presOf" srcId="{61960F3E-3479-430E-94BB-488C2C52E628}" destId="{8C6FEA07-FE7B-4D75-986D-5DFD678121E1}" srcOrd="0" destOrd="1" presId="urn:microsoft.com/office/officeart/2008/layout/TitlePictureLineup"/>
    <dgm:cxn modelId="{FDABD676-63B7-4E39-A891-61B36F24FF53}" srcId="{0AC8E3E4-F471-4A66-9418-E81033B86449}" destId="{AFD8ABEC-449F-4D3B-8195-867316C27432}" srcOrd="2" destOrd="0" parTransId="{E64E205D-C933-472F-9A12-F56461529FE5}" sibTransId="{E38B50A0-AB75-4586-A808-9D9E1897FC0F}"/>
    <dgm:cxn modelId="{33A5E65C-BD44-4D04-9199-1F81574DD823}" srcId="{AFD8ABEC-449F-4D3B-8195-867316C27432}" destId="{75B95062-2F5E-4A16-9C4A-42E73A011846}" srcOrd="7" destOrd="0" parTransId="{10C11F14-5A8F-4AEA-9B8C-B77D52FE4A65}" sibTransId="{09B752B0-CF0F-47F7-96E5-42F91F16CD43}"/>
    <dgm:cxn modelId="{86D4C026-E5CF-47F3-9799-4CC75433D7D7}" type="presOf" srcId="{AFD8ABEC-449F-4D3B-8195-867316C27432}" destId="{96310216-02C0-49CE-84C8-7CB7800EC259}" srcOrd="0" destOrd="0" presId="urn:microsoft.com/office/officeart/2008/layout/TitlePictureLineup"/>
    <dgm:cxn modelId="{BBF0FEFD-757B-4470-BE75-0AF93D67CC21}" type="presOf" srcId="{A8FA3B9E-1DAA-464B-AD3C-8A7AA48AC85C}" destId="{3CC860B2-3B0D-4AF3-B14E-D6284FB00E8B}" srcOrd="0" destOrd="0" presId="urn:microsoft.com/office/officeart/2008/layout/TitlePictureLineup"/>
    <dgm:cxn modelId="{411A10AD-2EDE-44AF-9B7B-6977FF9FFF30}" type="presOf" srcId="{53D1E033-F369-4ABA-A151-51EE3E1B510C}" destId="{C9D99571-F733-438A-A374-9BBDD31E5673}" srcOrd="0" destOrd="0" presId="urn:microsoft.com/office/officeart/2008/layout/TitlePictureLineup"/>
    <dgm:cxn modelId="{3FE4D865-D079-4A57-A60F-46B1BD2C9B74}" srcId="{B93B2905-4108-48BC-BB37-8FDC1ACC400B}" destId="{B6355FA7-29BC-49CC-B5C4-8B38931262C3}" srcOrd="4" destOrd="0" parTransId="{DB8776C0-8117-41B6-A6E6-3A45837D8D8D}" sibTransId="{81791290-BCCF-475B-B69A-C75EEDD53980}"/>
    <dgm:cxn modelId="{0CD9133F-F9F4-47C4-A0EF-A5EB86247855}" srcId="{A8FA3B9E-1DAA-464B-AD3C-8A7AA48AC85C}" destId="{0AC18104-38D2-4076-9F5A-7B6AD44DA0FC}" srcOrd="1" destOrd="0" parTransId="{4ED2489D-D351-4B6D-AAE2-84DC1C7026D4}" sibTransId="{15D372C7-8EE8-4EB9-8A33-DCE22E1AC607}"/>
    <dgm:cxn modelId="{BBA4E929-7A0C-4973-871D-27DC38C79649}" srcId="{AFD8ABEC-449F-4D3B-8195-867316C27432}" destId="{DBAE28DB-54F1-4C41-AFFE-88D06FCD9CB6}" srcOrd="1" destOrd="0" parTransId="{E0E94285-986E-490F-9942-A1F47B358843}" sibTransId="{A0F877DE-D2D7-4A83-90FD-0B6CE27E4CB7}"/>
    <dgm:cxn modelId="{F535AF49-33CF-4F4F-A25B-D476831F1D8E}" srcId="{AFD8ABEC-449F-4D3B-8195-867316C27432}" destId="{87815350-F596-4674-B1AE-0390E6F51E9A}" srcOrd="2" destOrd="0" parTransId="{07EF76D9-3D95-4F83-B35B-52C3F8408012}" sibTransId="{5B469ADA-FEDF-483A-888A-6A65FCB32A82}"/>
    <dgm:cxn modelId="{FF0CA6DA-AE68-40CE-93B2-0FA72A1CC2B4}" type="presOf" srcId="{307B216E-C966-4CEE-8C77-4527E0F37431}" destId="{8C6FEA07-FE7B-4D75-986D-5DFD678121E1}" srcOrd="0" destOrd="3" presId="urn:microsoft.com/office/officeart/2008/layout/TitlePictureLineup"/>
    <dgm:cxn modelId="{95ABA834-67AF-4323-9F38-004D405F6C4A}" type="presOf" srcId="{6FC509F2-4B76-4BCB-8A13-92906F046E76}" destId="{802CA52C-69C4-495E-B262-C2FAA83F815E}" srcOrd="0" destOrd="3" presId="urn:microsoft.com/office/officeart/2008/layout/TitlePictureLineup"/>
    <dgm:cxn modelId="{7467A8B8-969B-474B-BAD2-AD3430AF282C}" type="presOf" srcId="{FC47DFD5-1723-4A99-973B-DF8F844E214D}" destId="{802CA52C-69C4-495E-B262-C2FAA83F815E}" srcOrd="0" destOrd="5" presId="urn:microsoft.com/office/officeart/2008/layout/TitlePictureLineup"/>
    <dgm:cxn modelId="{AA22FF35-09CD-4F34-9336-C4E7BD9B8611}" type="presOf" srcId="{028A56B9-C837-47EE-97D7-511870B1EB3F}" destId="{8C6FEA07-FE7B-4D75-986D-5DFD678121E1}" srcOrd="0" destOrd="0" presId="urn:microsoft.com/office/officeart/2008/layout/TitlePictureLineup"/>
    <dgm:cxn modelId="{00641499-9F58-4491-91E7-DCCEF89C1B21}" srcId="{A8FA3B9E-1DAA-464B-AD3C-8A7AA48AC85C}" destId="{02E656ED-2B7C-4D31-81E9-45DBDF2277AD}" srcOrd="3" destOrd="0" parTransId="{CC571496-C0C9-4452-9436-381100276C7C}" sibTransId="{BE5E5BCE-A1DE-4845-A247-4CA8D6BE815A}"/>
    <dgm:cxn modelId="{96B3C8A4-6DF8-4C5E-9587-44F9203B90B7}" type="presOf" srcId="{215894DC-C53F-4814-A41F-15B5AF1ABA1B}" destId="{8C6FEA07-FE7B-4D75-986D-5DFD678121E1}" srcOrd="0" destOrd="5" presId="urn:microsoft.com/office/officeart/2008/layout/TitlePictureLineup"/>
    <dgm:cxn modelId="{94025008-FFE4-4026-A08E-84FB5E797E15}" srcId="{A8FA3B9E-1DAA-464B-AD3C-8A7AA48AC85C}" destId="{458ECA76-1C32-45EC-A1DB-E5E624872C3C}" srcOrd="4" destOrd="0" parTransId="{53E081B1-ACF9-46D9-8C4D-CE1628557B70}" sibTransId="{8C9D5648-5F22-4205-A91B-23F38DED6B87}"/>
    <dgm:cxn modelId="{D39E0E05-F16D-40DF-AE59-0C82D6EF2C0C}" srcId="{AFD8ABEC-449F-4D3B-8195-867316C27432}" destId="{5A2E3637-E8FD-493A-BD49-9FD845619D60}" srcOrd="4" destOrd="0" parTransId="{B9A0831B-EB9F-4119-B901-3EF36ADCDA8D}" sibTransId="{222F009C-C4DA-49AC-B2A5-B23D8FDCC5DF}"/>
    <dgm:cxn modelId="{D4C931A1-5B54-4596-B0E9-C200E29BE9C9}" type="presOf" srcId="{F435B050-8F72-4077-82D8-A4BFAB028081}" destId="{802CA52C-69C4-495E-B262-C2FAA83F815E}" srcOrd="0" destOrd="6" presId="urn:microsoft.com/office/officeart/2008/layout/TitlePictureLineup"/>
    <dgm:cxn modelId="{B2547A80-D2BC-4FC0-8F5D-6D3A42FA538D}" type="presOf" srcId="{1EFEEEE5-B489-4D91-8C83-B09FA50876D7}" destId="{802CA52C-69C4-495E-B262-C2FAA83F815E}" srcOrd="0" destOrd="0" presId="urn:microsoft.com/office/officeart/2008/layout/TitlePictureLineup"/>
    <dgm:cxn modelId="{B1C92819-7488-4591-B0C8-709D756542B9}" srcId="{AFD8ABEC-449F-4D3B-8195-867316C27432}" destId="{6FC509F2-4B76-4BCB-8A13-92906F046E76}" srcOrd="3" destOrd="0" parTransId="{B8442FA5-DB1B-4C53-8BA9-34EDD0ECA73A}" sibTransId="{9FD975C4-CFB8-496B-B828-86AE077F819F}"/>
    <dgm:cxn modelId="{D7154BC3-B3AD-464A-B6FF-66BD7324018F}" srcId="{B93B2905-4108-48BC-BB37-8FDC1ACC400B}" destId="{028A56B9-C837-47EE-97D7-511870B1EB3F}" srcOrd="0" destOrd="0" parTransId="{7B6C34BD-F53E-48AF-BFDD-04507CE67343}" sibTransId="{49370E7F-3E26-4365-9F41-264F93786C0B}"/>
    <dgm:cxn modelId="{69293D5B-C808-4F73-BCFE-E40831955365}" type="presOf" srcId="{1FB91CAE-67B9-4BBE-BEB9-A320C3CAEFE9}" destId="{C9D99571-F733-438A-A374-9BBDD31E5673}" srcOrd="0" destOrd="6" presId="urn:microsoft.com/office/officeart/2008/layout/TitlePictureLineup"/>
    <dgm:cxn modelId="{BF0FE710-287A-4EE5-BB4F-3F08177C7A48}" type="presOf" srcId="{DBAE28DB-54F1-4C41-AFFE-88D06FCD9CB6}" destId="{802CA52C-69C4-495E-B262-C2FAA83F815E}" srcOrd="0" destOrd="1" presId="urn:microsoft.com/office/officeart/2008/layout/TitlePictureLineup"/>
    <dgm:cxn modelId="{2BC65158-D681-44B7-9FEC-7DE9BDEF5900}" type="presOf" srcId="{F374807A-B639-4591-9FBB-17C9E8B3F2C6}" destId="{8C6FEA07-FE7B-4D75-986D-5DFD678121E1}" srcOrd="0" destOrd="2" presId="urn:microsoft.com/office/officeart/2008/layout/TitlePictureLineup"/>
    <dgm:cxn modelId="{6A2B230F-6CF6-4AB1-A430-529DED7FA48F}" type="presOf" srcId="{0AC8E3E4-F471-4A66-9418-E81033B86449}" destId="{10309DA0-3616-40C9-8B39-6E2ABF18F8A8}" srcOrd="0" destOrd="0" presId="urn:microsoft.com/office/officeart/2008/layout/TitlePictureLineup"/>
    <dgm:cxn modelId="{2C32A392-E62B-456E-83F6-5070EE99D3E8}" srcId="{A8FA3B9E-1DAA-464B-AD3C-8A7AA48AC85C}" destId="{1FB91CAE-67B9-4BBE-BEB9-A320C3CAEFE9}" srcOrd="6" destOrd="0" parTransId="{FA9AF8C0-8A51-4887-8C77-076DD8E3FE31}" sibTransId="{CF01E428-465B-467C-BAE0-35F1FD6CE056}"/>
    <dgm:cxn modelId="{578362CD-10D5-4970-8479-C1038EED7FC4}" type="presOf" srcId="{87815350-F596-4674-B1AE-0390E6F51E9A}" destId="{802CA52C-69C4-495E-B262-C2FAA83F815E}" srcOrd="0" destOrd="2" presId="urn:microsoft.com/office/officeart/2008/layout/TitlePictureLineup"/>
    <dgm:cxn modelId="{B69E025B-359E-41E6-97D5-CF3856DE4A02}" type="presOf" srcId="{0AC18104-38D2-4076-9F5A-7B6AD44DA0FC}" destId="{C9D99571-F733-438A-A374-9BBDD31E5673}" srcOrd="0" destOrd="1" presId="urn:microsoft.com/office/officeart/2008/layout/TitlePictureLineup"/>
    <dgm:cxn modelId="{86957C00-0083-42B6-9441-7849F64EA08F}" srcId="{AFD8ABEC-449F-4D3B-8195-867316C27432}" destId="{FC47DFD5-1723-4A99-973B-DF8F844E214D}" srcOrd="5" destOrd="0" parTransId="{BAC1A083-9F46-456D-9808-8BB621FCD5D4}" sibTransId="{F53FE36D-981B-46DD-BA3E-56510155515B}"/>
    <dgm:cxn modelId="{C499C429-C3C4-47CC-85BE-58BC71DE0346}" srcId="{A8FA3B9E-1DAA-464B-AD3C-8A7AA48AC85C}" destId="{53D1E033-F369-4ABA-A151-51EE3E1B510C}" srcOrd="0" destOrd="0" parTransId="{28A2EE5E-277D-4A1D-8251-A3BAF0499036}" sibTransId="{458E62E7-B0E9-4312-A8F9-406E6BA3CDE4}"/>
    <dgm:cxn modelId="{36A271B0-CF8F-466E-A03E-1A97CF611A6D}" srcId="{B93B2905-4108-48BC-BB37-8FDC1ACC400B}" destId="{61960F3E-3479-430E-94BB-488C2C52E628}" srcOrd="1" destOrd="0" parTransId="{ADCB76DA-0B37-4DAF-976B-092EE0C7A3CE}" sibTransId="{3BA74B90-2E4B-48D1-995A-E40E43FDC56C}"/>
    <dgm:cxn modelId="{82A75D5D-3B16-4CD7-AAFB-DF4A494EDBF2}" srcId="{B93B2905-4108-48BC-BB37-8FDC1ACC400B}" destId="{215894DC-C53F-4814-A41F-15B5AF1ABA1B}" srcOrd="5" destOrd="0" parTransId="{3A20E35E-5D47-46A8-81D4-2BF78AD1B4BD}" sibTransId="{D828AB56-C8E1-4D79-8287-B2A6184D02CF}"/>
    <dgm:cxn modelId="{A0F05100-C896-4A68-A15B-0781C95CF0FD}" srcId="{A8FA3B9E-1DAA-464B-AD3C-8A7AA48AC85C}" destId="{A834D2E5-AED7-4018-A7C2-D81359B454D4}" srcOrd="2" destOrd="0" parTransId="{30344114-B2E2-4988-8EA9-D19EC8EECDB3}" sibTransId="{69CD5E4D-3DB6-499B-92CA-5F70B47D6EAF}"/>
    <dgm:cxn modelId="{0DE44086-345D-4937-B680-B131DA5F90B1}" type="presOf" srcId="{B6355FA7-29BC-49CC-B5C4-8B38931262C3}" destId="{8C6FEA07-FE7B-4D75-986D-5DFD678121E1}" srcOrd="0" destOrd="4" presId="urn:microsoft.com/office/officeart/2008/layout/TitlePictureLineup"/>
    <dgm:cxn modelId="{CC80FCA1-3F39-42EF-9B37-AA847627A078}" type="presOf" srcId="{02E656ED-2B7C-4D31-81E9-45DBDF2277AD}" destId="{C9D99571-F733-438A-A374-9BBDD31E5673}" srcOrd="0" destOrd="3" presId="urn:microsoft.com/office/officeart/2008/layout/TitlePictureLineup"/>
    <dgm:cxn modelId="{21EF37FF-0E1B-41E5-A333-2A8A97D9A08E}" type="presOf" srcId="{5A2E3637-E8FD-493A-BD49-9FD845619D60}" destId="{802CA52C-69C4-495E-B262-C2FAA83F815E}" srcOrd="0" destOrd="4" presId="urn:microsoft.com/office/officeart/2008/layout/TitlePictureLineup"/>
    <dgm:cxn modelId="{ED426BC4-8D35-4A1C-9232-594CD01ABB7E}" type="presOf" srcId="{B93B2905-4108-48BC-BB37-8FDC1ACC400B}" destId="{AE7DB71D-598D-48E4-A1C2-FD6086AB5097}" srcOrd="0" destOrd="0" presId="urn:microsoft.com/office/officeart/2008/layout/TitlePictureLineup"/>
    <dgm:cxn modelId="{AB023DE7-8658-45A0-9BFD-56134958E4B0}" type="presOf" srcId="{458ECA76-1C32-45EC-A1DB-E5E624872C3C}" destId="{C9D99571-F733-438A-A374-9BBDD31E5673}" srcOrd="0" destOrd="4" presId="urn:microsoft.com/office/officeart/2008/layout/TitlePictureLineup"/>
    <dgm:cxn modelId="{A26BF698-E4D9-4117-8C43-A5706807A025}" type="presOf" srcId="{75B95062-2F5E-4A16-9C4A-42E73A011846}" destId="{802CA52C-69C4-495E-B262-C2FAA83F815E}" srcOrd="0" destOrd="7" presId="urn:microsoft.com/office/officeart/2008/layout/TitlePictureLineup"/>
    <dgm:cxn modelId="{48EED051-8885-41D6-A2DE-B380766866B3}" srcId="{B93B2905-4108-48BC-BB37-8FDC1ACC400B}" destId="{F374807A-B639-4591-9FBB-17C9E8B3F2C6}" srcOrd="2" destOrd="0" parTransId="{18219188-FC60-441F-9031-01669ECE676E}" sibTransId="{5CF75D6C-2D15-40DB-A2B7-78ECE7F1BFC7}"/>
    <dgm:cxn modelId="{8673819C-0C03-4988-842D-220756BB2AFC}" type="presParOf" srcId="{10309DA0-3616-40C9-8B39-6E2ABF18F8A8}" destId="{0E5C58CA-FBCA-46F5-BA22-2A480EECAFC3}" srcOrd="0" destOrd="0" presId="urn:microsoft.com/office/officeart/2008/layout/TitlePictureLineup"/>
    <dgm:cxn modelId="{D6E44913-E5A9-4119-A62B-31364D9FCFC8}" type="presParOf" srcId="{0E5C58CA-FBCA-46F5-BA22-2A480EECAFC3}" destId="{3824AC3A-85A3-4DAB-B7C9-5055F6B5E338}" srcOrd="0" destOrd="0" presId="urn:microsoft.com/office/officeart/2008/layout/TitlePictureLineup"/>
    <dgm:cxn modelId="{AD2DFF72-0B92-475B-B7EF-DB2470CA8F38}" type="presParOf" srcId="{0E5C58CA-FBCA-46F5-BA22-2A480EECAFC3}" destId="{8E90F8DE-3753-4B9C-94F3-3F48F9DEE34A}" srcOrd="1" destOrd="0" presId="urn:microsoft.com/office/officeart/2008/layout/TitlePictureLineup"/>
    <dgm:cxn modelId="{6BAA479F-ADFB-468A-B966-B10D3D144B6F}" type="presParOf" srcId="{0E5C58CA-FBCA-46F5-BA22-2A480EECAFC3}" destId="{C9D99571-F733-438A-A374-9BBDD31E5673}" srcOrd="2" destOrd="0" presId="urn:microsoft.com/office/officeart/2008/layout/TitlePictureLineup"/>
    <dgm:cxn modelId="{2381D4FC-C076-49B8-B609-ED69076942BB}" type="presParOf" srcId="{0E5C58CA-FBCA-46F5-BA22-2A480EECAFC3}" destId="{3CC860B2-3B0D-4AF3-B14E-D6284FB00E8B}" srcOrd="3" destOrd="0" presId="urn:microsoft.com/office/officeart/2008/layout/TitlePictureLineup"/>
    <dgm:cxn modelId="{448BDFF4-C899-47C8-B728-E1AB98660855}" type="presParOf" srcId="{10309DA0-3616-40C9-8B39-6E2ABF18F8A8}" destId="{7DA79CF6-918B-4FCB-8233-DE2B574A7399}" srcOrd="1" destOrd="0" presId="urn:microsoft.com/office/officeart/2008/layout/TitlePictureLineup"/>
    <dgm:cxn modelId="{A3240109-F3F8-4C58-8BF2-B49E833EA082}" type="presParOf" srcId="{10309DA0-3616-40C9-8B39-6E2ABF18F8A8}" destId="{E8B1EDD3-6A6F-423C-A9A4-27E33E320152}" srcOrd="2" destOrd="0" presId="urn:microsoft.com/office/officeart/2008/layout/TitlePictureLineup"/>
    <dgm:cxn modelId="{EACAF495-33E8-4358-9EE1-7BF57EAB3855}" type="presParOf" srcId="{E8B1EDD3-6A6F-423C-A9A4-27E33E320152}" destId="{2A4B2F43-F381-4ECB-8287-806E3033F938}" srcOrd="0" destOrd="0" presId="urn:microsoft.com/office/officeart/2008/layout/TitlePictureLineup"/>
    <dgm:cxn modelId="{CD036908-492D-413F-A60E-C39DEC46BDE8}" type="presParOf" srcId="{E8B1EDD3-6A6F-423C-A9A4-27E33E320152}" destId="{A5FEBE44-F0C3-41CD-A5A0-1DD336069847}" srcOrd="1" destOrd="0" presId="urn:microsoft.com/office/officeart/2008/layout/TitlePictureLineup"/>
    <dgm:cxn modelId="{5C5FAD0A-BC62-4E6C-B892-A957454F3B02}" type="presParOf" srcId="{E8B1EDD3-6A6F-423C-A9A4-27E33E320152}" destId="{8C6FEA07-FE7B-4D75-986D-5DFD678121E1}" srcOrd="2" destOrd="0" presId="urn:microsoft.com/office/officeart/2008/layout/TitlePictureLineup"/>
    <dgm:cxn modelId="{C902F73C-E110-4D5C-8B9A-6AE0EC55F9EA}" type="presParOf" srcId="{E8B1EDD3-6A6F-423C-A9A4-27E33E320152}" destId="{AE7DB71D-598D-48E4-A1C2-FD6086AB5097}" srcOrd="3" destOrd="0" presId="urn:microsoft.com/office/officeart/2008/layout/TitlePictureLineup"/>
    <dgm:cxn modelId="{11AFDF5C-4FBD-48E9-BF17-E4542B4CE9F5}" type="presParOf" srcId="{10309DA0-3616-40C9-8B39-6E2ABF18F8A8}" destId="{E0B3E86E-604F-42DF-9FBD-2BB24224EAB0}" srcOrd="3" destOrd="0" presId="urn:microsoft.com/office/officeart/2008/layout/TitlePictureLineup"/>
    <dgm:cxn modelId="{4D0D426C-B50A-4AC5-8008-189EB3B65D91}" type="presParOf" srcId="{10309DA0-3616-40C9-8B39-6E2ABF18F8A8}" destId="{698CE5A1-3DEC-4148-8DBB-6A88D07A8C8C}" srcOrd="4" destOrd="0" presId="urn:microsoft.com/office/officeart/2008/layout/TitlePictureLineup"/>
    <dgm:cxn modelId="{72E885CD-66C1-4B7F-BD57-85B6140C948E}" type="presParOf" srcId="{698CE5A1-3DEC-4148-8DBB-6A88D07A8C8C}" destId="{0E2221BB-15FC-4C06-A5B7-F25894689D78}" srcOrd="0" destOrd="0" presId="urn:microsoft.com/office/officeart/2008/layout/TitlePictureLineup"/>
    <dgm:cxn modelId="{20888F02-6A0E-4D9A-AB33-869C79003DA8}" type="presParOf" srcId="{698CE5A1-3DEC-4148-8DBB-6A88D07A8C8C}" destId="{3606C5B7-EA2D-4A6D-A312-D646ECF464A2}" srcOrd="1" destOrd="0" presId="urn:microsoft.com/office/officeart/2008/layout/TitlePictureLineup"/>
    <dgm:cxn modelId="{E29445BC-7D11-4A12-8D9B-F48DBB762AA7}" type="presParOf" srcId="{698CE5A1-3DEC-4148-8DBB-6A88D07A8C8C}" destId="{802CA52C-69C4-495E-B262-C2FAA83F815E}" srcOrd="2" destOrd="0" presId="urn:microsoft.com/office/officeart/2008/layout/TitlePictureLineup"/>
    <dgm:cxn modelId="{9DBD0CB4-32A2-47DC-8CB2-EF9909B4CA4E}" type="presParOf" srcId="{698CE5A1-3DEC-4148-8DBB-6A88D07A8C8C}" destId="{96310216-02C0-49CE-84C8-7CB7800EC25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21C5F0-362F-4018-B03D-B429B8907AD4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2139AC33-29EC-4BA4-A1C6-6C1C80D8273F}">
      <dgm:prSet phldrT="[Текст]"/>
      <dgm:spPr/>
      <dgm:t>
        <a:bodyPr/>
        <a:lstStyle/>
        <a:p>
          <a:r>
            <a:rPr lang="uk-UA" dirty="0" smtClean="0"/>
            <a:t>Літературно-творчі</a:t>
          </a:r>
          <a:endParaRPr lang="uk-UA" dirty="0"/>
        </a:p>
      </dgm:t>
    </dgm:pt>
    <dgm:pt modelId="{C4A54B05-76BC-4B10-84A1-ACDC4C5659CA}" type="parTrans" cxnId="{F5AAC1B6-E797-4145-B895-97165F1ADE50}">
      <dgm:prSet/>
      <dgm:spPr/>
      <dgm:t>
        <a:bodyPr/>
        <a:lstStyle/>
        <a:p>
          <a:endParaRPr lang="uk-UA"/>
        </a:p>
      </dgm:t>
    </dgm:pt>
    <dgm:pt modelId="{57F9141E-1680-4023-9B1E-46C3A6140726}" type="sibTrans" cxnId="{F5AAC1B6-E797-4145-B895-97165F1ADE50}">
      <dgm:prSet/>
      <dgm:spPr/>
      <dgm:t>
        <a:bodyPr/>
        <a:lstStyle/>
        <a:p>
          <a:endParaRPr lang="uk-UA"/>
        </a:p>
      </dgm:t>
    </dgm:pt>
    <dgm:pt modelId="{15E9F537-C3B2-45F9-8C57-1D7036636891}">
      <dgm:prSet phldrT="[Текст]" custT="1"/>
      <dgm:spPr/>
      <dgm:t>
        <a:bodyPr/>
        <a:lstStyle/>
        <a:p>
          <a:r>
            <a:rPr lang="uk-UA" sz="1400" dirty="0" smtClean="0"/>
            <a:t>Мовні </a:t>
          </a:r>
          <a:endParaRPr lang="uk-UA" sz="1400" dirty="0"/>
        </a:p>
      </dgm:t>
    </dgm:pt>
    <dgm:pt modelId="{40006571-0DF8-4657-AD5E-9A7FA3A3904A}" type="parTrans" cxnId="{110C9BFC-EBAA-477E-BEB4-BD1FD1300864}">
      <dgm:prSet/>
      <dgm:spPr/>
      <dgm:t>
        <a:bodyPr/>
        <a:lstStyle/>
        <a:p>
          <a:endParaRPr lang="uk-UA"/>
        </a:p>
      </dgm:t>
    </dgm:pt>
    <dgm:pt modelId="{520861E6-C206-49DF-ACD5-208739A0BB66}" type="sibTrans" cxnId="{110C9BFC-EBAA-477E-BEB4-BD1FD1300864}">
      <dgm:prSet/>
      <dgm:spPr/>
      <dgm:t>
        <a:bodyPr/>
        <a:lstStyle/>
        <a:p>
          <a:endParaRPr lang="uk-UA"/>
        </a:p>
      </dgm:t>
    </dgm:pt>
    <dgm:pt modelId="{5E78DF74-E7BC-4AFE-A41F-2A3F9718386E}">
      <dgm:prSet phldrT="[Текст]" custT="1"/>
      <dgm:spPr/>
      <dgm:t>
        <a:bodyPr/>
        <a:lstStyle/>
        <a:p>
          <a:r>
            <a:rPr lang="uk-UA" sz="1400" smtClean="0"/>
            <a:t>Культурологічні</a:t>
          </a:r>
          <a:r>
            <a:rPr lang="uk-UA" sz="1200" smtClean="0"/>
            <a:t> </a:t>
          </a:r>
          <a:endParaRPr lang="uk-UA" sz="1200" dirty="0"/>
        </a:p>
      </dgm:t>
    </dgm:pt>
    <dgm:pt modelId="{2214ADAF-EC1B-46A0-8B42-06382E341321}" type="parTrans" cxnId="{D18DE61E-6171-42A9-B01A-5F65212718F0}">
      <dgm:prSet/>
      <dgm:spPr/>
      <dgm:t>
        <a:bodyPr/>
        <a:lstStyle/>
        <a:p>
          <a:endParaRPr lang="uk-UA"/>
        </a:p>
      </dgm:t>
    </dgm:pt>
    <dgm:pt modelId="{7D8756C9-C584-42BA-BB6E-5331CD86C1D0}" type="sibTrans" cxnId="{D18DE61E-6171-42A9-B01A-5F65212718F0}">
      <dgm:prSet/>
      <dgm:spPr/>
      <dgm:t>
        <a:bodyPr/>
        <a:lstStyle/>
        <a:p>
          <a:endParaRPr lang="uk-UA"/>
        </a:p>
      </dgm:t>
    </dgm:pt>
    <dgm:pt modelId="{474660D2-DE2D-4DF5-BD20-B64D9D9578B2}">
      <dgm:prSet phldrT="[Текст]" custT="1"/>
      <dgm:spPr/>
      <dgm:t>
        <a:bodyPr/>
        <a:lstStyle/>
        <a:p>
          <a:r>
            <a:rPr lang="uk-UA" sz="1600" dirty="0" smtClean="0"/>
            <a:t>Ігрові </a:t>
          </a:r>
          <a:endParaRPr lang="uk-UA" sz="1600" dirty="0"/>
        </a:p>
      </dgm:t>
    </dgm:pt>
    <dgm:pt modelId="{833222C6-8DE5-485F-86F6-E5EE71906122}" type="sibTrans" cxnId="{EC036C99-CE0C-452B-B0F6-8DB0408DDDD2}">
      <dgm:prSet/>
      <dgm:spPr/>
      <dgm:t>
        <a:bodyPr/>
        <a:lstStyle/>
        <a:p>
          <a:endParaRPr lang="uk-UA"/>
        </a:p>
      </dgm:t>
    </dgm:pt>
    <dgm:pt modelId="{005FFD0D-E6F3-4E9D-BE4B-F576CB4EE57C}" type="parTrans" cxnId="{EC036C99-CE0C-452B-B0F6-8DB0408DDDD2}">
      <dgm:prSet/>
      <dgm:spPr/>
      <dgm:t>
        <a:bodyPr/>
        <a:lstStyle/>
        <a:p>
          <a:endParaRPr lang="uk-UA"/>
        </a:p>
      </dgm:t>
    </dgm:pt>
    <dgm:pt modelId="{D2F87A11-D756-49C4-BF1A-F9C804558817}" type="pres">
      <dgm:prSet presAssocID="{D821C5F0-362F-4018-B03D-B429B8907AD4}" presName="linearFlow" presStyleCnt="0">
        <dgm:presLayoutVars>
          <dgm:dir/>
          <dgm:resizeHandles val="exact"/>
        </dgm:presLayoutVars>
      </dgm:prSet>
      <dgm:spPr/>
    </dgm:pt>
    <dgm:pt modelId="{B07204B5-BF6A-422A-8178-4B7BD41480F3}" type="pres">
      <dgm:prSet presAssocID="{2139AC33-29EC-4BA4-A1C6-6C1C80D8273F}" presName="composite" presStyleCnt="0"/>
      <dgm:spPr/>
    </dgm:pt>
    <dgm:pt modelId="{63DADB6A-A4FD-46CA-BEC9-79C57A511EDE}" type="pres">
      <dgm:prSet presAssocID="{2139AC33-29EC-4BA4-A1C6-6C1C80D8273F}" presName="imgShp" presStyleLbl="fgImgPlace1" presStyleIdx="0" presStyleCnt="4" custScaleX="303268" custScaleY="290348" custLinFactX="-37235" custLinFactNeighborX="-100000" custLinFactNeighborY="-1558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F07CFBF-3A02-4070-8024-B6ED115CB6AF}" type="pres">
      <dgm:prSet presAssocID="{2139AC33-29EC-4BA4-A1C6-6C1C80D8273F}" presName="txShp" presStyleLbl="node1" presStyleIdx="0" presStyleCnt="4" custScaleX="90106" custScaleY="213786" custLinFactNeighborX="15286" custLinFactNeighborY="-433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91A34C-FAB9-4C8D-849E-37ABD1BCE717}" type="pres">
      <dgm:prSet presAssocID="{57F9141E-1680-4023-9B1E-46C3A6140726}" presName="spacing" presStyleCnt="0"/>
      <dgm:spPr/>
    </dgm:pt>
    <dgm:pt modelId="{8508823A-9114-428D-8168-72AF99EAA063}" type="pres">
      <dgm:prSet presAssocID="{15E9F537-C3B2-45F9-8C57-1D7036636891}" presName="composite" presStyleCnt="0"/>
      <dgm:spPr/>
    </dgm:pt>
    <dgm:pt modelId="{354B163F-8709-47D5-86F6-85B817C723BA}" type="pres">
      <dgm:prSet presAssocID="{15E9F537-C3B2-45F9-8C57-1D7036636891}" presName="imgShp" presStyleLbl="fgImgPlace1" presStyleIdx="1" presStyleCnt="4" custScaleX="370999" custScaleY="280444" custLinFactNeighborX="-72035" custLinFactNeighborY="-256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C9A33978-645B-49EE-BD33-DC62B4D782CC}" type="pres">
      <dgm:prSet presAssocID="{15E9F537-C3B2-45F9-8C57-1D7036636891}" presName="txShp" presStyleLbl="node1" presStyleIdx="1" presStyleCnt="4" custScaleX="70267" custScaleY="199823" custLinFactNeighborX="8376" custLinFactNeighborY="-3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57772-4EA7-4598-B063-7246A62B1F3B}" type="pres">
      <dgm:prSet presAssocID="{520861E6-C206-49DF-ACD5-208739A0BB66}" presName="spacing" presStyleCnt="0"/>
      <dgm:spPr/>
    </dgm:pt>
    <dgm:pt modelId="{0C52B08E-2052-40B2-8231-8CAA822E9898}" type="pres">
      <dgm:prSet presAssocID="{5E78DF74-E7BC-4AFE-A41F-2A3F9718386E}" presName="composite" presStyleCnt="0"/>
      <dgm:spPr/>
    </dgm:pt>
    <dgm:pt modelId="{AA3FD802-3666-40B3-97BE-05AF4C3E07F3}" type="pres">
      <dgm:prSet presAssocID="{5E78DF74-E7BC-4AFE-A41F-2A3F9718386E}" presName="imgShp" presStyleLbl="fgImgPlace1" presStyleIdx="2" presStyleCnt="4" custAng="5400000" custScaleX="281198" custScaleY="363940" custLinFactY="-4380" custLinFactNeighborX="42913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A4E7255-994C-4800-A95D-CFEA4609AFDD}" type="pres">
      <dgm:prSet presAssocID="{5E78DF74-E7BC-4AFE-A41F-2A3F9718386E}" presName="txShp" presStyleLbl="node1" presStyleIdx="2" presStyleCnt="4" custScaleX="77379" custScaleY="208146" custLinFactNeighborX="16613" custLinFactNeighborY="-3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5C67A-E476-4DBB-8269-F61FB2034750}" type="pres">
      <dgm:prSet presAssocID="{7D8756C9-C584-42BA-BB6E-5331CD86C1D0}" presName="spacing" presStyleCnt="0"/>
      <dgm:spPr/>
    </dgm:pt>
    <dgm:pt modelId="{6E5D1D97-4686-49B7-BA27-A3912AF2941D}" type="pres">
      <dgm:prSet presAssocID="{474660D2-DE2D-4DF5-BD20-B64D9D9578B2}" presName="composite" presStyleCnt="0"/>
      <dgm:spPr/>
    </dgm:pt>
    <dgm:pt modelId="{DD399D82-7A49-4EFD-9483-69749585DA80}" type="pres">
      <dgm:prSet presAssocID="{474660D2-DE2D-4DF5-BD20-B64D9D9578B2}" presName="imgShp" presStyleLbl="fgImgPlace1" presStyleIdx="3" presStyleCnt="4" custScaleX="414283" custScaleY="257537" custLinFactY="-22014" custLinFactNeighborX="4287" custLinFactNeighborY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uk-UA"/>
        </a:p>
      </dgm:t>
    </dgm:pt>
    <dgm:pt modelId="{85D3E15A-E5DC-4705-9DC7-4966FE0BC2C9}" type="pres">
      <dgm:prSet presAssocID="{474660D2-DE2D-4DF5-BD20-B64D9D9578B2}" presName="txShp" presStyleLbl="node1" presStyleIdx="3" presStyleCnt="4" custScaleX="63104" custScaleY="166404" custLinFactY="-21014" custLinFactNeighborX="16586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EBF5A03-ADF8-499B-BD5B-D350126CF677}" type="presOf" srcId="{D821C5F0-362F-4018-B03D-B429B8907AD4}" destId="{D2F87A11-D756-49C4-BF1A-F9C804558817}" srcOrd="0" destOrd="0" presId="urn:microsoft.com/office/officeart/2005/8/layout/vList3#1"/>
    <dgm:cxn modelId="{FA11F5C0-10F4-42E3-B236-9BE1F5923A5D}" type="presOf" srcId="{15E9F537-C3B2-45F9-8C57-1D7036636891}" destId="{C9A33978-645B-49EE-BD33-DC62B4D782CC}" srcOrd="0" destOrd="0" presId="urn:microsoft.com/office/officeart/2005/8/layout/vList3#1"/>
    <dgm:cxn modelId="{D97B1A0D-5FF5-4403-8399-0C2CFE3E1ECD}" type="presOf" srcId="{5E78DF74-E7BC-4AFE-A41F-2A3F9718386E}" destId="{EA4E7255-994C-4800-A95D-CFEA4609AFDD}" srcOrd="0" destOrd="0" presId="urn:microsoft.com/office/officeart/2005/8/layout/vList3#1"/>
    <dgm:cxn modelId="{CD49431D-B38B-4CE3-9495-F92D8F5204CC}" type="presOf" srcId="{2139AC33-29EC-4BA4-A1C6-6C1C80D8273F}" destId="{AF07CFBF-3A02-4070-8024-B6ED115CB6AF}" srcOrd="0" destOrd="0" presId="urn:microsoft.com/office/officeart/2005/8/layout/vList3#1"/>
    <dgm:cxn modelId="{D18DE61E-6171-42A9-B01A-5F65212718F0}" srcId="{D821C5F0-362F-4018-B03D-B429B8907AD4}" destId="{5E78DF74-E7BC-4AFE-A41F-2A3F9718386E}" srcOrd="2" destOrd="0" parTransId="{2214ADAF-EC1B-46A0-8B42-06382E341321}" sibTransId="{7D8756C9-C584-42BA-BB6E-5331CD86C1D0}"/>
    <dgm:cxn modelId="{827735D4-A2A9-4180-BA88-EA16E43D2DE8}" type="presOf" srcId="{474660D2-DE2D-4DF5-BD20-B64D9D9578B2}" destId="{85D3E15A-E5DC-4705-9DC7-4966FE0BC2C9}" srcOrd="0" destOrd="0" presId="urn:microsoft.com/office/officeart/2005/8/layout/vList3#1"/>
    <dgm:cxn modelId="{F5AAC1B6-E797-4145-B895-97165F1ADE50}" srcId="{D821C5F0-362F-4018-B03D-B429B8907AD4}" destId="{2139AC33-29EC-4BA4-A1C6-6C1C80D8273F}" srcOrd="0" destOrd="0" parTransId="{C4A54B05-76BC-4B10-84A1-ACDC4C5659CA}" sibTransId="{57F9141E-1680-4023-9B1E-46C3A6140726}"/>
    <dgm:cxn modelId="{110C9BFC-EBAA-477E-BEB4-BD1FD1300864}" srcId="{D821C5F0-362F-4018-B03D-B429B8907AD4}" destId="{15E9F537-C3B2-45F9-8C57-1D7036636891}" srcOrd="1" destOrd="0" parTransId="{40006571-0DF8-4657-AD5E-9A7FA3A3904A}" sibTransId="{520861E6-C206-49DF-ACD5-208739A0BB66}"/>
    <dgm:cxn modelId="{EC036C99-CE0C-452B-B0F6-8DB0408DDDD2}" srcId="{D821C5F0-362F-4018-B03D-B429B8907AD4}" destId="{474660D2-DE2D-4DF5-BD20-B64D9D9578B2}" srcOrd="3" destOrd="0" parTransId="{005FFD0D-E6F3-4E9D-BE4B-F576CB4EE57C}" sibTransId="{833222C6-8DE5-485F-86F6-E5EE71906122}"/>
    <dgm:cxn modelId="{5B183FAA-98B0-47C2-97D5-30187AC2349F}" type="presParOf" srcId="{D2F87A11-D756-49C4-BF1A-F9C804558817}" destId="{B07204B5-BF6A-422A-8178-4B7BD41480F3}" srcOrd="0" destOrd="0" presId="urn:microsoft.com/office/officeart/2005/8/layout/vList3#1"/>
    <dgm:cxn modelId="{BA5ACDCB-8DB7-40B4-96C3-399A0F1BDB24}" type="presParOf" srcId="{B07204B5-BF6A-422A-8178-4B7BD41480F3}" destId="{63DADB6A-A4FD-46CA-BEC9-79C57A511EDE}" srcOrd="0" destOrd="0" presId="urn:microsoft.com/office/officeart/2005/8/layout/vList3#1"/>
    <dgm:cxn modelId="{36173C01-CABA-4B2B-B9B8-18020A539E7B}" type="presParOf" srcId="{B07204B5-BF6A-422A-8178-4B7BD41480F3}" destId="{AF07CFBF-3A02-4070-8024-B6ED115CB6AF}" srcOrd="1" destOrd="0" presId="urn:microsoft.com/office/officeart/2005/8/layout/vList3#1"/>
    <dgm:cxn modelId="{F397C828-A7F1-4773-91A8-AD99ED8E1280}" type="presParOf" srcId="{D2F87A11-D756-49C4-BF1A-F9C804558817}" destId="{CD91A34C-FAB9-4C8D-849E-37ABD1BCE717}" srcOrd="1" destOrd="0" presId="urn:microsoft.com/office/officeart/2005/8/layout/vList3#1"/>
    <dgm:cxn modelId="{E47E3F75-5ED2-4623-AC93-D041B960E70F}" type="presParOf" srcId="{D2F87A11-D756-49C4-BF1A-F9C804558817}" destId="{8508823A-9114-428D-8168-72AF99EAA063}" srcOrd="2" destOrd="0" presId="urn:microsoft.com/office/officeart/2005/8/layout/vList3#1"/>
    <dgm:cxn modelId="{36D12805-649F-4E7D-BC85-DAC76CE8FBD1}" type="presParOf" srcId="{8508823A-9114-428D-8168-72AF99EAA063}" destId="{354B163F-8709-47D5-86F6-85B817C723BA}" srcOrd="0" destOrd="0" presId="urn:microsoft.com/office/officeart/2005/8/layout/vList3#1"/>
    <dgm:cxn modelId="{FFE65CB6-10D2-4452-87B1-6CFA151CDF02}" type="presParOf" srcId="{8508823A-9114-428D-8168-72AF99EAA063}" destId="{C9A33978-645B-49EE-BD33-DC62B4D782CC}" srcOrd="1" destOrd="0" presId="urn:microsoft.com/office/officeart/2005/8/layout/vList3#1"/>
    <dgm:cxn modelId="{7BF04716-4CFE-44D8-B9C5-159124CEC5B1}" type="presParOf" srcId="{D2F87A11-D756-49C4-BF1A-F9C804558817}" destId="{A7757772-4EA7-4598-B063-7246A62B1F3B}" srcOrd="3" destOrd="0" presId="urn:microsoft.com/office/officeart/2005/8/layout/vList3#1"/>
    <dgm:cxn modelId="{AB069403-D70B-4A8B-9F43-5417C0A5F182}" type="presParOf" srcId="{D2F87A11-D756-49C4-BF1A-F9C804558817}" destId="{0C52B08E-2052-40B2-8231-8CAA822E9898}" srcOrd="4" destOrd="0" presId="urn:microsoft.com/office/officeart/2005/8/layout/vList3#1"/>
    <dgm:cxn modelId="{8D1F89C7-9EC7-4391-929A-645C034338F5}" type="presParOf" srcId="{0C52B08E-2052-40B2-8231-8CAA822E9898}" destId="{AA3FD802-3666-40B3-97BE-05AF4C3E07F3}" srcOrd="0" destOrd="0" presId="urn:microsoft.com/office/officeart/2005/8/layout/vList3#1"/>
    <dgm:cxn modelId="{0A593B1B-61E8-4D55-9CD3-C4C5952066B2}" type="presParOf" srcId="{0C52B08E-2052-40B2-8231-8CAA822E9898}" destId="{EA4E7255-994C-4800-A95D-CFEA4609AFDD}" srcOrd="1" destOrd="0" presId="urn:microsoft.com/office/officeart/2005/8/layout/vList3#1"/>
    <dgm:cxn modelId="{B83E6879-7529-403E-AF2E-DE13A29D131A}" type="presParOf" srcId="{D2F87A11-D756-49C4-BF1A-F9C804558817}" destId="{BAF5C67A-E476-4DBB-8269-F61FB2034750}" srcOrd="5" destOrd="0" presId="urn:microsoft.com/office/officeart/2005/8/layout/vList3#1"/>
    <dgm:cxn modelId="{0143AE55-60D5-47DA-8AF6-3A268FE2B34E}" type="presParOf" srcId="{D2F87A11-D756-49C4-BF1A-F9C804558817}" destId="{6E5D1D97-4686-49B7-BA27-A3912AF2941D}" srcOrd="6" destOrd="0" presId="urn:microsoft.com/office/officeart/2005/8/layout/vList3#1"/>
    <dgm:cxn modelId="{0EE4ABE1-9696-49A0-A100-498C388E7D1A}" type="presParOf" srcId="{6E5D1D97-4686-49B7-BA27-A3912AF2941D}" destId="{DD399D82-7A49-4EFD-9483-69749585DA80}" srcOrd="0" destOrd="0" presId="urn:microsoft.com/office/officeart/2005/8/layout/vList3#1"/>
    <dgm:cxn modelId="{8D20ABCA-185F-459E-8D7A-4F437594DBFA}" type="presParOf" srcId="{6E5D1D97-4686-49B7-BA27-A3912AF2941D}" destId="{85D3E15A-E5DC-4705-9DC7-4966FE0BC2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027BB-7E1F-4873-A85C-5A99EB673A9F}">
      <dsp:nvSpPr>
        <dsp:cNvPr id="0" name=""/>
        <dsp:cNvSpPr/>
      </dsp:nvSpPr>
      <dsp:spPr>
        <a:xfrm rot="5400000">
          <a:off x="-77025" y="77924"/>
          <a:ext cx="513501" cy="359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+mn-lt"/>
            <a:cs typeface="Arial" pitchFamily="34" charset="0"/>
          </a:endParaRPr>
        </a:p>
      </dsp:txBody>
      <dsp:txXfrm rot="-5400000">
        <a:off x="1" y="180623"/>
        <a:ext cx="359450" cy="154051"/>
      </dsp:txXfrm>
    </dsp:sp>
    <dsp:sp modelId="{FCC4B213-4578-49F7-B629-C784F4EF06C9}">
      <dsp:nvSpPr>
        <dsp:cNvPr id="0" name=""/>
        <dsp:cNvSpPr/>
      </dsp:nvSpPr>
      <dsp:spPr>
        <a:xfrm rot="5400000">
          <a:off x="1677016" y="-1316665"/>
          <a:ext cx="333775" cy="2968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latin typeface="+mn-lt"/>
              <a:cs typeface="Arial" pitchFamily="34" charset="0"/>
            </a:rPr>
            <a:t>визначення теми</a:t>
          </a:r>
        </a:p>
      </dsp:txBody>
      <dsp:txXfrm rot="-5400000">
        <a:off x="359451" y="17194"/>
        <a:ext cx="2952612" cy="301187"/>
      </dsp:txXfrm>
    </dsp:sp>
    <dsp:sp modelId="{645E1BD1-CC9D-4ED2-BEAB-1E648F99D52C}">
      <dsp:nvSpPr>
        <dsp:cNvPr id="0" name=""/>
        <dsp:cNvSpPr/>
      </dsp:nvSpPr>
      <dsp:spPr>
        <a:xfrm rot="5400000">
          <a:off x="-77025" y="455674"/>
          <a:ext cx="513501" cy="359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558373"/>
        <a:ext cx="359450" cy="154051"/>
      </dsp:txXfrm>
    </dsp:sp>
    <dsp:sp modelId="{3B591130-3737-46B5-8D2A-6611B1106DBA}">
      <dsp:nvSpPr>
        <dsp:cNvPr id="0" name=""/>
        <dsp:cNvSpPr/>
      </dsp:nvSpPr>
      <dsp:spPr>
        <a:xfrm rot="5400000">
          <a:off x="1677016" y="-938915"/>
          <a:ext cx="333775" cy="2968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постановка проблеми</a:t>
          </a:r>
        </a:p>
      </dsp:txBody>
      <dsp:txXfrm rot="-5400000">
        <a:off x="359451" y="394944"/>
        <a:ext cx="2952612" cy="301187"/>
      </dsp:txXfrm>
    </dsp:sp>
    <dsp:sp modelId="{5D82F76A-D244-4134-98FF-36FCC9AE4BDD}">
      <dsp:nvSpPr>
        <dsp:cNvPr id="0" name=""/>
        <dsp:cNvSpPr/>
      </dsp:nvSpPr>
      <dsp:spPr>
        <a:xfrm rot="5400000">
          <a:off x="-77025" y="833425"/>
          <a:ext cx="513501" cy="359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936124"/>
        <a:ext cx="359450" cy="154051"/>
      </dsp:txXfrm>
    </dsp:sp>
    <dsp:sp modelId="{958FE899-BFE9-47C8-BD4F-791A389E6D45}">
      <dsp:nvSpPr>
        <dsp:cNvPr id="0" name=""/>
        <dsp:cNvSpPr/>
      </dsp:nvSpPr>
      <dsp:spPr>
        <a:xfrm rot="5400000">
          <a:off x="1677016" y="-561165"/>
          <a:ext cx="333775" cy="2968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збір інформації</a:t>
          </a:r>
        </a:p>
      </dsp:txBody>
      <dsp:txXfrm rot="-5400000">
        <a:off x="359451" y="772694"/>
        <a:ext cx="2952612" cy="301187"/>
      </dsp:txXfrm>
    </dsp:sp>
    <dsp:sp modelId="{70BA563E-7AD3-481D-8541-798511277275}">
      <dsp:nvSpPr>
        <dsp:cNvPr id="0" name=""/>
        <dsp:cNvSpPr/>
      </dsp:nvSpPr>
      <dsp:spPr>
        <a:xfrm rot="5400000">
          <a:off x="-77025" y="1211175"/>
          <a:ext cx="513501" cy="359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1313874"/>
        <a:ext cx="359450" cy="154051"/>
      </dsp:txXfrm>
    </dsp:sp>
    <dsp:sp modelId="{AB784046-7405-43DD-811F-7B7F7F24794D}">
      <dsp:nvSpPr>
        <dsp:cNvPr id="0" name=""/>
        <dsp:cNvSpPr/>
      </dsp:nvSpPr>
      <dsp:spPr>
        <a:xfrm rot="5400000">
          <a:off x="1677016" y="-183415"/>
          <a:ext cx="333775" cy="2968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конструювання проекту</a:t>
          </a:r>
        </a:p>
      </dsp:txBody>
      <dsp:txXfrm rot="-5400000">
        <a:off x="359451" y="1150444"/>
        <a:ext cx="2952612" cy="301187"/>
      </dsp:txXfrm>
    </dsp:sp>
    <dsp:sp modelId="{EE1D63B8-4CD4-4305-993B-907ECD2380BA}">
      <dsp:nvSpPr>
        <dsp:cNvPr id="0" name=""/>
        <dsp:cNvSpPr/>
      </dsp:nvSpPr>
      <dsp:spPr>
        <a:xfrm rot="5400000">
          <a:off x="-77025" y="1588925"/>
          <a:ext cx="513501" cy="359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1691624"/>
        <a:ext cx="359450" cy="154051"/>
      </dsp:txXfrm>
    </dsp:sp>
    <dsp:sp modelId="{2BDF1A25-4AF9-4D8D-968A-4243142B3B26}">
      <dsp:nvSpPr>
        <dsp:cNvPr id="0" name=""/>
        <dsp:cNvSpPr/>
      </dsp:nvSpPr>
      <dsp:spPr>
        <a:xfrm rot="5400000">
          <a:off x="1677016" y="194334"/>
          <a:ext cx="333775" cy="2968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презентація проекту</a:t>
          </a:r>
        </a:p>
      </dsp:txBody>
      <dsp:txXfrm rot="-5400000">
        <a:off x="359451" y="1528193"/>
        <a:ext cx="2952612" cy="30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12E54-F780-4784-BC08-A8D9D565FBEC}">
      <dsp:nvSpPr>
        <dsp:cNvPr id="0" name=""/>
        <dsp:cNvSpPr/>
      </dsp:nvSpPr>
      <dsp:spPr>
        <a:xfrm rot="5400000">
          <a:off x="-115251" y="722179"/>
          <a:ext cx="768343" cy="5378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875847"/>
        <a:ext cx="537840" cy="230503"/>
      </dsp:txXfrm>
    </dsp:sp>
    <dsp:sp modelId="{F3D8D7CC-4EA6-41BA-B787-809B0902DB11}">
      <dsp:nvSpPr>
        <dsp:cNvPr id="0" name=""/>
        <dsp:cNvSpPr/>
      </dsp:nvSpPr>
      <dsp:spPr>
        <a:xfrm rot="5400000">
          <a:off x="1432913" y="-895072"/>
          <a:ext cx="499423" cy="2289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/>
            <a:t>дослідницька</a:t>
          </a:r>
          <a:r>
            <a:rPr lang="ru-RU" sz="1400" kern="1200" dirty="0"/>
            <a:t> робота</a:t>
          </a:r>
        </a:p>
      </dsp:txBody>
      <dsp:txXfrm rot="-5400000">
        <a:off x="537841" y="24380"/>
        <a:ext cx="2265188" cy="450663"/>
      </dsp:txXfrm>
    </dsp:sp>
    <dsp:sp modelId="{0A37B730-6599-45F0-BEA9-4B13A4EAC595}">
      <dsp:nvSpPr>
        <dsp:cNvPr id="0" name=""/>
        <dsp:cNvSpPr/>
      </dsp:nvSpPr>
      <dsp:spPr>
        <a:xfrm rot="5400000">
          <a:off x="-115251" y="123495"/>
          <a:ext cx="768343" cy="5378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277163"/>
        <a:ext cx="537840" cy="230503"/>
      </dsp:txXfrm>
    </dsp:sp>
    <dsp:sp modelId="{E0AEDA15-28BF-43E5-A8E9-9BB725EE29DE}">
      <dsp:nvSpPr>
        <dsp:cNvPr id="0" name=""/>
        <dsp:cNvSpPr/>
      </dsp:nvSpPr>
      <dsp:spPr>
        <a:xfrm rot="5400000">
          <a:off x="1415970" y="-281776"/>
          <a:ext cx="499423" cy="2289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/>
            <a:t>висунення</a:t>
          </a:r>
          <a:r>
            <a:rPr lang="ru-RU" sz="1400" kern="1200" dirty="0"/>
            <a:t> </a:t>
          </a:r>
          <a:r>
            <a:rPr lang="ru-RU" sz="1400" kern="1200" dirty="0" err="1"/>
            <a:t>гіпотез</a:t>
          </a:r>
          <a:endParaRPr lang="ru-RU" sz="1400" kern="1200" dirty="0"/>
        </a:p>
      </dsp:txBody>
      <dsp:txXfrm rot="-5400000">
        <a:off x="520898" y="637676"/>
        <a:ext cx="2265188" cy="450663"/>
      </dsp:txXfrm>
    </dsp:sp>
    <dsp:sp modelId="{C4FD4D34-232A-440A-BDF6-6DD6E13DFE11}">
      <dsp:nvSpPr>
        <dsp:cNvPr id="0" name=""/>
        <dsp:cNvSpPr/>
      </dsp:nvSpPr>
      <dsp:spPr>
        <a:xfrm rot="5400000">
          <a:off x="-115251" y="1210872"/>
          <a:ext cx="768343" cy="5378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1364540"/>
        <a:ext cx="537840" cy="230503"/>
      </dsp:txXfrm>
    </dsp:sp>
    <dsp:sp modelId="{C4AA25B0-9E1E-4221-AD25-3B3B43B03D10}">
      <dsp:nvSpPr>
        <dsp:cNvPr id="0" name=""/>
        <dsp:cNvSpPr/>
      </dsp:nvSpPr>
      <dsp:spPr>
        <a:xfrm rot="5400000">
          <a:off x="1415970" y="469920"/>
          <a:ext cx="499423" cy="2289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/>
            <a:t>висновки</a:t>
          </a:r>
        </a:p>
      </dsp:txBody>
      <dsp:txXfrm rot="-5400000">
        <a:off x="520898" y="1389372"/>
        <a:ext cx="2265188" cy="450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4AC3A-85A3-4DAB-B7C9-5055F6B5E338}">
      <dsp:nvSpPr>
        <dsp:cNvPr id="0" name=""/>
        <dsp:cNvSpPr/>
      </dsp:nvSpPr>
      <dsp:spPr>
        <a:xfrm>
          <a:off x="68506" y="455422"/>
          <a:ext cx="0" cy="40788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0F8DE-3753-4B9C-94F3-3F48F9DEE34A}">
      <dsp:nvSpPr>
        <dsp:cNvPr id="0" name=""/>
        <dsp:cNvSpPr/>
      </dsp:nvSpPr>
      <dsp:spPr>
        <a:xfrm>
          <a:off x="181807" y="591384"/>
          <a:ext cx="2145257" cy="1835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99571-F733-438A-A374-9BBDD31E5673}">
      <dsp:nvSpPr>
        <dsp:cNvPr id="0" name=""/>
        <dsp:cNvSpPr/>
      </dsp:nvSpPr>
      <dsp:spPr>
        <a:xfrm>
          <a:off x="181807" y="2426874"/>
          <a:ext cx="2145257" cy="210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/>
            <a:t>повідомлення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реферат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/>
            <a:t>доповідь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/>
            <a:t>тести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кросворди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ребуси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/>
            <a:t>інтерв</a:t>
          </a:r>
          <a:r>
            <a:rPr lang="he-IL" sz="1700" kern="1200" dirty="0">
              <a:latin typeface="Times New Roman"/>
              <a:cs typeface="Times New Roman"/>
            </a:rPr>
            <a:t>י</a:t>
          </a:r>
          <a:r>
            <a:rPr lang="ru-RU" sz="1700" kern="1200" dirty="0" err="1"/>
            <a:t>ю</a:t>
          </a:r>
          <a:endParaRPr lang="ru-RU" sz="1700" kern="1200" dirty="0"/>
        </a:p>
      </dsp:txBody>
      <dsp:txXfrm>
        <a:off x="181807" y="2426874"/>
        <a:ext cx="2145257" cy="2107414"/>
      </dsp:txXfrm>
    </dsp:sp>
    <dsp:sp modelId="{3CC860B2-3B0D-4AF3-B14E-D6284FB00E8B}">
      <dsp:nvSpPr>
        <dsp:cNvPr id="0" name=""/>
        <dsp:cNvSpPr/>
      </dsp:nvSpPr>
      <dsp:spPr>
        <a:xfrm>
          <a:off x="68506" y="2215"/>
          <a:ext cx="2266036" cy="453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err="1" smtClean="0"/>
            <a:t>Дослідницько-</a:t>
          </a:r>
          <a:r>
            <a:rPr lang="uk-UA" sz="1400" kern="1200" noProof="0" dirty="0" smtClean="0"/>
            <a:t/>
          </a:r>
          <a:br>
            <a:rPr lang="uk-UA" sz="1400" kern="1200" noProof="0" dirty="0" smtClean="0"/>
          </a:br>
          <a:r>
            <a:rPr lang="uk-UA" sz="1400" kern="1200" noProof="0" dirty="0" smtClean="0"/>
            <a:t>пошуковий</a:t>
          </a:r>
          <a:endParaRPr lang="uk-UA" sz="1400" kern="1200" noProof="0" dirty="0"/>
        </a:p>
      </dsp:txBody>
      <dsp:txXfrm>
        <a:off x="68506" y="2215"/>
        <a:ext cx="2266036" cy="453207"/>
      </dsp:txXfrm>
    </dsp:sp>
    <dsp:sp modelId="{2A4B2F43-F381-4ECB-8287-806E3033F938}">
      <dsp:nvSpPr>
        <dsp:cNvPr id="0" name=""/>
        <dsp:cNvSpPr/>
      </dsp:nvSpPr>
      <dsp:spPr>
        <a:xfrm>
          <a:off x="2719409" y="455422"/>
          <a:ext cx="0" cy="40788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EBE44-F0C3-41CD-A5A0-1DD336069847}">
      <dsp:nvSpPr>
        <dsp:cNvPr id="0" name=""/>
        <dsp:cNvSpPr/>
      </dsp:nvSpPr>
      <dsp:spPr>
        <a:xfrm>
          <a:off x="2986376" y="639731"/>
          <a:ext cx="1837927" cy="173879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FEA07-FE7B-4D75-986D-5DFD678121E1}">
      <dsp:nvSpPr>
        <dsp:cNvPr id="0" name=""/>
        <dsp:cNvSpPr/>
      </dsp:nvSpPr>
      <dsp:spPr>
        <a:xfrm>
          <a:off x="2832711" y="2426874"/>
          <a:ext cx="2145257" cy="210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візитна картка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smtClean="0"/>
            <a:t>збір фактів</a:t>
          </a:r>
          <a:endParaRPr lang="uk-UA" sz="1700" kern="1200" noProof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варіанти трактування твору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схеми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таблиці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екскурсії</a:t>
          </a:r>
          <a:endParaRPr lang="uk-UA" sz="1700" kern="1200" noProof="0" dirty="0"/>
        </a:p>
      </dsp:txBody>
      <dsp:txXfrm>
        <a:off x="2832711" y="2426874"/>
        <a:ext cx="2145257" cy="2107414"/>
      </dsp:txXfrm>
    </dsp:sp>
    <dsp:sp modelId="{AE7DB71D-598D-48E4-A1C2-FD6086AB5097}">
      <dsp:nvSpPr>
        <dsp:cNvPr id="0" name=""/>
        <dsp:cNvSpPr/>
      </dsp:nvSpPr>
      <dsp:spPr>
        <a:xfrm>
          <a:off x="2719409" y="2215"/>
          <a:ext cx="2266036" cy="453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/>
            <a:t>Ознайомлювально-інформаційний</a:t>
          </a:r>
          <a:endParaRPr lang="uk-UA" sz="1400" kern="1200" noProof="0" dirty="0"/>
        </a:p>
      </dsp:txBody>
      <dsp:txXfrm>
        <a:off x="2719409" y="2215"/>
        <a:ext cx="2266036" cy="453207"/>
      </dsp:txXfrm>
    </dsp:sp>
    <dsp:sp modelId="{0E2221BB-15FC-4C06-A5B7-F25894689D78}">
      <dsp:nvSpPr>
        <dsp:cNvPr id="0" name=""/>
        <dsp:cNvSpPr/>
      </dsp:nvSpPr>
      <dsp:spPr>
        <a:xfrm>
          <a:off x="5370313" y="455422"/>
          <a:ext cx="0" cy="40788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6C5B7-EA2D-4A6D-A312-D646ECF464A2}">
      <dsp:nvSpPr>
        <dsp:cNvPr id="0" name=""/>
        <dsp:cNvSpPr/>
      </dsp:nvSpPr>
      <dsp:spPr>
        <a:xfrm>
          <a:off x="5408080" y="576058"/>
          <a:ext cx="2145257" cy="1835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CA52C-69C4-495E-B262-C2FAA83F815E}">
      <dsp:nvSpPr>
        <dsp:cNvPr id="0" name=""/>
        <dsp:cNvSpPr/>
      </dsp:nvSpPr>
      <dsp:spPr>
        <a:xfrm>
          <a:off x="5483614" y="2426874"/>
          <a:ext cx="2145257" cy="210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smtClean="0"/>
            <a:t>медіа-презентації</a:t>
          </a:r>
          <a:endParaRPr lang="uk-UA" sz="1700" kern="1200" noProof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smtClean="0"/>
            <a:t>відеофільм</a:t>
          </a:r>
          <a:endParaRPr lang="uk-UA" sz="1700" kern="1200" noProof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сценарії</a:t>
          </a:r>
          <a:endParaRPr lang="uk-UA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smtClean="0"/>
            <a:t>інсценізації творів</a:t>
          </a:r>
          <a:endParaRPr lang="uk-UA" sz="1700" kern="1200" noProof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smtClean="0"/>
            <a:t>рольова гра</a:t>
          </a:r>
          <a:endParaRPr lang="uk-UA" sz="1700" kern="1200" noProof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/>
            <a:t>написання власних творів</a:t>
          </a:r>
          <a:endParaRPr lang="ru-RU" sz="17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5483614" y="2426874"/>
        <a:ext cx="2145257" cy="2107414"/>
      </dsp:txXfrm>
    </dsp:sp>
    <dsp:sp modelId="{96310216-02C0-49CE-84C8-7CB7800EC259}">
      <dsp:nvSpPr>
        <dsp:cNvPr id="0" name=""/>
        <dsp:cNvSpPr/>
      </dsp:nvSpPr>
      <dsp:spPr>
        <a:xfrm>
          <a:off x="5370313" y="2215"/>
          <a:ext cx="2266036" cy="453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/>
            <a:t>Творчо-мистецький</a:t>
          </a:r>
        </a:p>
      </dsp:txBody>
      <dsp:txXfrm>
        <a:off x="5370313" y="2215"/>
        <a:ext cx="2266036" cy="453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CFBF-3A02-4070-8024-B6ED115CB6AF}">
      <dsp:nvSpPr>
        <dsp:cNvPr id="0" name=""/>
        <dsp:cNvSpPr/>
      </dsp:nvSpPr>
      <dsp:spPr>
        <a:xfrm rot="10800000">
          <a:off x="1651708" y="0"/>
          <a:ext cx="2675147" cy="647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Літературно-творчі</a:t>
          </a:r>
          <a:endParaRPr lang="uk-UA" sz="1600" kern="1200" dirty="0"/>
        </a:p>
      </dsp:txBody>
      <dsp:txXfrm rot="10800000">
        <a:off x="1813685" y="0"/>
        <a:ext cx="2513170" cy="647909"/>
      </dsp:txXfrm>
    </dsp:sp>
    <dsp:sp modelId="{63DADB6A-A4FD-46CA-BEC9-79C57A511EDE}">
      <dsp:nvSpPr>
        <dsp:cNvPr id="0" name=""/>
        <dsp:cNvSpPr/>
      </dsp:nvSpPr>
      <dsp:spPr>
        <a:xfrm>
          <a:off x="175553" y="0"/>
          <a:ext cx="919098" cy="8799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3978-645B-49EE-BD33-DC62B4D782CC}">
      <dsp:nvSpPr>
        <dsp:cNvPr id="0" name=""/>
        <dsp:cNvSpPr/>
      </dsp:nvSpPr>
      <dsp:spPr>
        <a:xfrm rot="10800000">
          <a:off x="1939624" y="985121"/>
          <a:ext cx="2086149" cy="6055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4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Мовні </a:t>
          </a:r>
          <a:endParaRPr lang="uk-UA" sz="1400" kern="1200" dirty="0"/>
        </a:p>
      </dsp:txBody>
      <dsp:txXfrm rot="10800000">
        <a:off x="2091022" y="985121"/>
        <a:ext cx="1934751" cy="605593"/>
      </dsp:txXfrm>
    </dsp:sp>
    <dsp:sp modelId="{354B163F-8709-47D5-86F6-85B817C723BA}">
      <dsp:nvSpPr>
        <dsp:cNvPr id="0" name=""/>
        <dsp:cNvSpPr/>
      </dsp:nvSpPr>
      <dsp:spPr>
        <a:xfrm>
          <a:off x="469083" y="894442"/>
          <a:ext cx="1124367" cy="8499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E7255-994C-4800-A95D-CFEA4609AFDD}">
      <dsp:nvSpPr>
        <dsp:cNvPr id="0" name=""/>
        <dsp:cNvSpPr/>
      </dsp:nvSpPr>
      <dsp:spPr>
        <a:xfrm rot="10800000">
          <a:off x="1957772" y="2029825"/>
          <a:ext cx="2297297" cy="6308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4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Культурологічні</a:t>
          </a:r>
          <a:r>
            <a:rPr lang="uk-UA" sz="1200" kern="1200" smtClean="0"/>
            <a:t> </a:t>
          </a:r>
          <a:endParaRPr lang="uk-UA" sz="1200" kern="1200" dirty="0"/>
        </a:p>
      </dsp:txBody>
      <dsp:txXfrm rot="10800000">
        <a:off x="2115476" y="2029825"/>
        <a:ext cx="2139593" cy="630817"/>
      </dsp:txXfrm>
    </dsp:sp>
    <dsp:sp modelId="{AA3FD802-3666-40B3-97BE-05AF4C3E07F3}">
      <dsp:nvSpPr>
        <dsp:cNvPr id="0" name=""/>
        <dsp:cNvSpPr/>
      </dsp:nvSpPr>
      <dsp:spPr>
        <a:xfrm rot="5400000">
          <a:off x="832702" y="1596306"/>
          <a:ext cx="852211" cy="11029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3E15A-E5DC-4705-9DC7-4966FE0BC2C9}">
      <dsp:nvSpPr>
        <dsp:cNvPr id="0" name=""/>
        <dsp:cNvSpPr/>
      </dsp:nvSpPr>
      <dsp:spPr>
        <a:xfrm rot="10800000">
          <a:off x="2375660" y="2877431"/>
          <a:ext cx="1873488" cy="504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Ігрові </a:t>
          </a:r>
          <a:endParaRPr lang="uk-UA" sz="1600" kern="1200" dirty="0"/>
        </a:p>
      </dsp:txBody>
      <dsp:txXfrm rot="10800000">
        <a:off x="2501738" y="2877431"/>
        <a:ext cx="1747410" cy="504311"/>
      </dsp:txXfrm>
    </dsp:sp>
    <dsp:sp modelId="{DD399D82-7A49-4EFD-9483-69749585DA80}">
      <dsp:nvSpPr>
        <dsp:cNvPr id="0" name=""/>
        <dsp:cNvSpPr/>
      </dsp:nvSpPr>
      <dsp:spPr>
        <a:xfrm>
          <a:off x="720759" y="2736304"/>
          <a:ext cx="1255545" cy="78050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15EB-3BE9-445E-9E28-A073080FA9A6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26FAA-F276-4A10-9411-63FD6CB8F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8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5941A4-EC5A-4F86-B821-6C81880B0C2C}" type="datetimeFigureOut">
              <a:rPr lang="uk-UA" smtClean="0"/>
              <a:pPr/>
              <a:t>01.05.2023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52816D-3124-4E2E-B2D9-858931F2EBF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92540"/>
            <a:ext cx="2088232" cy="31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6372201" y="6396513"/>
            <a:ext cx="2271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latin typeface="Arial Black" pitchFamily="34" charset="0"/>
                <a:cs typeface="Arial" pitchFamily="34" charset="0"/>
              </a:rPr>
              <a:t>© Л.О. Бойченко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132348" y="1"/>
            <a:ext cx="5760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Воскресенський ліцей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Воскресенської селищної ради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вул. Горького, 66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idx="1"/>
          </p:nvPr>
        </p:nvSpPr>
        <p:spPr>
          <a:xfrm>
            <a:off x="377131" y="3514978"/>
            <a:ext cx="5293394" cy="1512168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</a:rPr>
              <a:t>Бойченко Людмила Олександрівна,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вчитель української мови та літератури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вищої </a:t>
            </a:r>
            <a:r>
              <a:rPr lang="uk-UA" dirty="0">
                <a:solidFill>
                  <a:schemeClr val="tx1"/>
                </a:solidFill>
              </a:rPr>
              <a:t>кваліфікаційної категорії</a:t>
            </a:r>
            <a:r>
              <a:rPr lang="uk-UA" dirty="0" smtClean="0">
                <a:solidFill>
                  <a:schemeClr val="tx1"/>
                </a:solidFill>
              </a:rPr>
              <a:t>, вчитель-методист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3" name="Пряма сполучна лінія 12"/>
          <p:cNvCxnSpPr/>
          <p:nvPr/>
        </p:nvCxnSpPr>
        <p:spPr>
          <a:xfrm>
            <a:off x="3419872" y="1412776"/>
            <a:ext cx="525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«</a:t>
            </a:r>
            <a:endParaRPr lang="uk-UA" dirty="0"/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1142976" y="5143512"/>
            <a:ext cx="3744416" cy="879711"/>
          </a:xfrm>
          <a:prstGeom prst="horizontalScroll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uk-UA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1428728" y="5143512"/>
            <a:ext cx="357190" cy="500066"/>
          </a:xfrm>
          <a:prstGeom prst="flowChartOnlineStorag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71472" y="4929198"/>
            <a:ext cx="4286280" cy="1595021"/>
          </a:xfrm>
          <a:prstGeom prst="horizontalScroll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uk-UA" b="1" dirty="0" err="1" smtClean="0">
                <a:solidFill>
                  <a:srgbClr val="002060"/>
                </a:solidFill>
              </a:rPr>
              <a:t>“</a:t>
            </a:r>
            <a:r>
              <a:rPr lang="uk-UA" b="1" dirty="0" err="1" smtClean="0">
                <a:solidFill>
                  <a:srgbClr val="C00000"/>
                </a:solidFill>
              </a:rPr>
              <a:t>Учень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prstClr val="black"/>
                </a:solidFill>
              </a:rPr>
              <a:t>– </a:t>
            </a:r>
            <a:r>
              <a:rPr lang="uk-UA" b="1" dirty="0" smtClean="0">
                <a:solidFill>
                  <a:srgbClr val="002060"/>
                </a:solidFill>
              </a:rPr>
              <a:t>це не посудина,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 algn="ctr"/>
            <a:r>
              <a:rPr lang="uk-UA" b="1" dirty="0" smtClean="0">
                <a:solidFill>
                  <a:srgbClr val="002060"/>
                </a:solidFill>
              </a:rPr>
              <a:t> яку потрібно наповнити,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 algn="r"/>
            <a:r>
              <a:rPr lang="uk-UA" b="1" dirty="0" smtClean="0">
                <a:solidFill>
                  <a:srgbClr val="002060"/>
                </a:solidFill>
              </a:rPr>
              <a:t>а факел, який треба </a:t>
            </a:r>
            <a:r>
              <a:rPr lang="uk-UA" b="1" dirty="0" err="1" smtClean="0">
                <a:solidFill>
                  <a:srgbClr val="002060"/>
                </a:solidFill>
              </a:rPr>
              <a:t>запалити”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uk-UA" b="1" dirty="0" smtClean="0">
                <a:solidFill>
                  <a:srgbClr val="002060"/>
                </a:solidFill>
              </a:rPr>
              <a:t>К.Д.Ушинський.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5184" y="1556740"/>
            <a:ext cx="5877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Створення сучасного предметно-розвивального середовища на уроках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української мови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літератури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засобами нових методів та інноваційних технологій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E:\завуч Воскресенська\фото особисті\6-А кла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4521" r="16774" b="4961"/>
          <a:stretch/>
        </p:blipFill>
        <p:spPr bwMode="auto">
          <a:xfrm>
            <a:off x="5589910" y="4087263"/>
            <a:ext cx="3302570" cy="22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9766" y="980660"/>
            <a:ext cx="6494793" cy="2880400"/>
          </a:xfrm>
        </p:spPr>
        <p:txBody>
          <a:bodyPr/>
          <a:lstStyle/>
          <a:p>
            <a:r>
              <a:rPr lang="uk-UA" sz="3600" i="1" dirty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3600" i="1" dirty="0" err="1">
                <a:latin typeface="Monotype Corsiva" pitchFamily="66" charset="0"/>
                <a:cs typeface="Times New Roman" pitchFamily="18" charset="0"/>
              </a:rPr>
              <a:t>едагогічне</a:t>
            </a:r>
            <a:r>
              <a:rPr lang="ru-RU" sz="3600" i="1" dirty="0">
                <a:latin typeface="Monotype Corsiva" pitchFamily="66" charset="0"/>
                <a:cs typeface="Times New Roman" pitchFamily="18" charset="0"/>
              </a:rPr>
              <a:t> кредо:  </a:t>
            </a:r>
            <a:br>
              <a:rPr lang="ru-RU" sz="3600" i="1" dirty="0"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"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Ти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лише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до тих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пір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здатний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сприяти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освіті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інших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поки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продовжуєш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працювати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над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власною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освітою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"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40" y="4259996"/>
            <a:ext cx="230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70" y="5472797"/>
            <a:ext cx="26652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uk-UA" b="1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lvl="0" algn="r"/>
            <a:endParaRPr lang="uk-UA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lvl="0" algn="r"/>
            <a:endParaRPr lang="uk-UA" b="1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lvl="0" algn="r"/>
            <a:r>
              <a:rPr lang="uk-UA" sz="14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© </a:t>
            </a:r>
            <a:r>
              <a:rPr lang="uk-UA" sz="14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Л.О. Бойченко</a:t>
            </a:r>
            <a:endParaRPr lang="uk-UA" sz="14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5" name="Picture 3" descr="E:\фото Воскресенськ\zobrazhennyaviber202202211426318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6" b="21066"/>
          <a:stretch/>
        </p:blipFill>
        <p:spPr bwMode="auto">
          <a:xfrm>
            <a:off x="84195" y="2947337"/>
            <a:ext cx="4415795" cy="39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39" y="3512213"/>
            <a:ext cx="1965496" cy="278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2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9"/>
          <p:cNvSpPr>
            <a:spLocks noChangeArrowheads="1"/>
          </p:cNvSpPr>
          <p:nvPr/>
        </p:nvSpPr>
        <p:spPr bwMode="auto">
          <a:xfrm>
            <a:off x="3274269" y="4724400"/>
            <a:ext cx="2809875" cy="719138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50000">
                <a:srgbClr val="FFFF66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" name="Oval 78"/>
          <p:cNvSpPr>
            <a:spLocks noChangeArrowheads="1"/>
          </p:cNvSpPr>
          <p:nvPr/>
        </p:nvSpPr>
        <p:spPr bwMode="auto">
          <a:xfrm>
            <a:off x="3280432" y="3933825"/>
            <a:ext cx="2809875" cy="719138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50000">
                <a:srgbClr val="FFFF66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" name="Oval 77"/>
          <p:cNvSpPr>
            <a:spLocks noChangeArrowheads="1"/>
          </p:cNvSpPr>
          <p:nvPr/>
        </p:nvSpPr>
        <p:spPr bwMode="auto">
          <a:xfrm>
            <a:off x="3275856" y="3141663"/>
            <a:ext cx="2809875" cy="71913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50000">
                <a:srgbClr val="FFFF66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Oval 76"/>
          <p:cNvSpPr>
            <a:spLocks noChangeArrowheads="1"/>
          </p:cNvSpPr>
          <p:nvPr/>
        </p:nvSpPr>
        <p:spPr bwMode="auto">
          <a:xfrm>
            <a:off x="3280432" y="2349500"/>
            <a:ext cx="2809875" cy="719138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50000">
                <a:srgbClr val="FFFF66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900" y="0"/>
            <a:ext cx="8420100" cy="7199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584575" y="2420938"/>
            <a:ext cx="2665413" cy="64770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13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Технології інтерактивного </a:t>
            </a:r>
          </a:p>
          <a:p>
            <a:pPr algn="ctr">
              <a:defRPr/>
            </a:pPr>
            <a:r>
              <a:rPr lang="uk-UA" sz="13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навчання</a:t>
            </a:r>
            <a:endParaRPr lang="ru-RU" sz="13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13138" y="3213100"/>
            <a:ext cx="2736850" cy="64770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1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Особистісно</a:t>
            </a:r>
            <a:r>
              <a:rPr lang="uk-UA" sz="1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зорієнтоване </a:t>
            </a:r>
          </a:p>
          <a:p>
            <a:pPr algn="ctr"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навчання</a:t>
            </a:r>
            <a:endParaRPr lang="ru-RU" sz="13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513138" y="4005263"/>
            <a:ext cx="2736850" cy="64770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1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Комп</a:t>
            </a:r>
            <a:r>
              <a:rPr lang="en-US" sz="1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1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ютерно</a:t>
            </a:r>
            <a:r>
              <a:rPr lang="uk-UA" sz="1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орієнтовані</a:t>
            </a:r>
          </a:p>
          <a:p>
            <a:pPr algn="ctr"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засоби навчання</a:t>
            </a:r>
            <a:endParaRPr lang="ru-RU" sz="13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513138" y="4724400"/>
            <a:ext cx="2736850" cy="64770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Мультимедійні</a:t>
            </a:r>
          </a:p>
          <a:p>
            <a:pPr algn="ctr"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презентації</a:t>
            </a:r>
            <a:endParaRPr lang="ru-RU" sz="13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2344957" y="188551"/>
            <a:ext cx="5040312" cy="1582554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gradFill rotWithShape="1">
            <a:gsLst>
              <a:gs pos="24000">
                <a:srgbClr val="A603AB"/>
              </a:gs>
              <a:gs pos="25000">
                <a:srgbClr val="0819FB"/>
              </a:gs>
              <a:gs pos="29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Використання </a:t>
            </a:r>
            <a:b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інноваційних педагогічних технологій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PubHalfFrame"/>
          <p:cNvSpPr>
            <a:spLocks noEditPoints="1" noChangeArrowheads="1"/>
          </p:cNvSpPr>
          <p:nvPr/>
        </p:nvSpPr>
        <p:spPr bwMode="auto">
          <a:xfrm>
            <a:off x="121794" y="2434059"/>
            <a:ext cx="2806700" cy="1296987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Ігрові технології</a:t>
            </a: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PubHalfFrame"/>
          <p:cNvSpPr>
            <a:spLocks noEditPoints="1" noChangeArrowheads="1"/>
          </p:cNvSpPr>
          <p:nvPr/>
        </p:nvSpPr>
        <p:spPr bwMode="auto">
          <a:xfrm rot="10800000">
            <a:off x="235744" y="2565400"/>
            <a:ext cx="2808288" cy="12954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r"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Технології творчого </a:t>
            </a:r>
          </a:p>
          <a:p>
            <a:pPr algn="r"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розвитку дитини</a:t>
            </a: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PubHalfFrame"/>
          <p:cNvSpPr>
            <a:spLocks noEditPoints="1" noChangeArrowheads="1"/>
          </p:cNvSpPr>
          <p:nvPr/>
        </p:nvSpPr>
        <p:spPr bwMode="auto">
          <a:xfrm>
            <a:off x="168492" y="4005263"/>
            <a:ext cx="2806700" cy="1296987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uk-UA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</a:t>
            </a:r>
            <a:r>
              <a:rPr lang="uk-UA" sz="1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омпетентнісно діяльнісний підхід</a:t>
            </a:r>
          </a:p>
          <a:p>
            <a:pPr algn="ctr">
              <a:defRPr/>
            </a:pP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8" name="PubHalfFrame"/>
          <p:cNvSpPr>
            <a:spLocks noEditPoints="1" noChangeArrowheads="1"/>
          </p:cNvSpPr>
          <p:nvPr/>
        </p:nvSpPr>
        <p:spPr bwMode="auto">
          <a:xfrm rot="10800000">
            <a:off x="211678" y="4149725"/>
            <a:ext cx="2808288" cy="12954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r">
              <a:defRPr/>
            </a:pPr>
            <a:r>
              <a:rPr lang="ru-RU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Комп</a:t>
            </a:r>
            <a:r>
              <a:rPr lang="en-US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13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ютерно</a:t>
            </a:r>
            <a:r>
              <a:rPr lang="ru-RU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3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орієнтовані</a:t>
            </a:r>
            <a:r>
              <a:rPr lang="ru-RU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3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технології</a:t>
            </a: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PubHalfFrame"/>
          <p:cNvSpPr>
            <a:spLocks noEditPoints="1" noChangeArrowheads="1"/>
          </p:cNvSpPr>
          <p:nvPr/>
        </p:nvSpPr>
        <p:spPr bwMode="auto">
          <a:xfrm>
            <a:off x="6234685" y="2321560"/>
            <a:ext cx="2806700" cy="1296988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uk-UA" sz="13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Інформаційно-</a:t>
            </a:r>
            <a:r>
              <a:rPr lang="uk-UA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uk-UA" sz="13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цифорові</a:t>
            </a:r>
            <a:endParaRPr lang="uk-UA" sz="13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uk-UA" sz="13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комп'ютерні</a:t>
            </a:r>
            <a:endParaRPr lang="uk-UA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технології</a:t>
            </a: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PubHalfFrame"/>
          <p:cNvSpPr>
            <a:spLocks noEditPoints="1" noChangeArrowheads="1"/>
          </p:cNvSpPr>
          <p:nvPr/>
        </p:nvSpPr>
        <p:spPr bwMode="auto">
          <a:xfrm rot="10800000">
            <a:off x="6306725" y="2492375"/>
            <a:ext cx="2808288" cy="12954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r">
              <a:defRPr/>
            </a:pPr>
            <a:r>
              <a:rPr lang="uk-UA" sz="13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Доступ до ресурсів</a:t>
            </a:r>
          </a:p>
          <a:p>
            <a:pPr algn="r">
              <a:defRPr/>
            </a:pPr>
            <a:r>
              <a:rPr lang="uk-UA" sz="13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Інтернет</a:t>
            </a:r>
            <a:endParaRPr lang="ru-RU" sz="13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PubHalfFrame"/>
          <p:cNvSpPr>
            <a:spLocks noEditPoints="1" noChangeArrowheads="1"/>
          </p:cNvSpPr>
          <p:nvPr/>
        </p:nvSpPr>
        <p:spPr bwMode="auto">
          <a:xfrm>
            <a:off x="6249988" y="3935730"/>
            <a:ext cx="2806700" cy="1296988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uk-UA" sz="13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Проєктна</a:t>
            </a:r>
            <a:r>
              <a:rPr lang="uk-UA" sz="13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uk-UA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діяльність на засадах соціального партнер-</a:t>
            </a:r>
          </a:p>
          <a:p>
            <a:pPr>
              <a:defRPr/>
            </a:pPr>
            <a:r>
              <a:rPr lang="uk-UA" sz="13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ства</a:t>
            </a:r>
          </a:p>
          <a:p>
            <a:pPr>
              <a:defRPr/>
            </a:pP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3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22" name="computr3"/>
          <p:cNvSpPr>
            <a:spLocks noEditPoints="1" noChangeArrowheads="1"/>
          </p:cNvSpPr>
          <p:nvPr/>
        </p:nvSpPr>
        <p:spPr bwMode="auto">
          <a:xfrm>
            <a:off x="7308056" y="2889250"/>
            <a:ext cx="431800" cy="358775"/>
          </a:xfrm>
          <a:custGeom>
            <a:avLst/>
            <a:gdLst>
              <a:gd name="T0" fmla="*/ 0 w 21600"/>
              <a:gd name="T1" fmla="*/ 2979626 h 21600"/>
              <a:gd name="T2" fmla="*/ 4316001 w 21600"/>
              <a:gd name="T3" fmla="*/ 0 h 21600"/>
              <a:gd name="T4" fmla="*/ 4316001 w 21600"/>
              <a:gd name="T5" fmla="*/ 5959236 h 21600"/>
              <a:gd name="T6" fmla="*/ 7247283 w 21600"/>
              <a:gd name="T7" fmla="*/ 29796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lnTo>
                  <a:pt x="16402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lnTo>
                  <a:pt x="4043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" name="PubHalfFrame"/>
          <p:cNvSpPr>
            <a:spLocks noEditPoints="1" noChangeArrowheads="1"/>
          </p:cNvSpPr>
          <p:nvPr/>
        </p:nvSpPr>
        <p:spPr bwMode="auto">
          <a:xfrm rot="10800000">
            <a:off x="6273039" y="4076700"/>
            <a:ext cx="2808287" cy="12954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DD7C5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r">
              <a:defRPr/>
            </a:pPr>
            <a:endParaRPr lang="uk-UA" sz="13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>
              <a:defRPr/>
            </a:pPr>
            <a:r>
              <a:rPr lang="uk-UA" sz="13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Авторська школа</a:t>
            </a:r>
            <a:endParaRPr lang="ru-RU" sz="13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PubBanner"/>
          <p:cNvSpPr>
            <a:spLocks noEditPoints="1" noChangeArrowheads="1"/>
          </p:cNvSpPr>
          <p:nvPr/>
        </p:nvSpPr>
        <p:spPr bwMode="auto">
          <a:xfrm rot="10800000">
            <a:off x="2432049" y="5587999"/>
            <a:ext cx="4970462" cy="786130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uk-UA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Формування успішного </a:t>
            </a:r>
            <a:r>
              <a:rPr lang="uk-UA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громадянина-лідера</a:t>
            </a:r>
            <a:endParaRPr lang="ru-RU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monitor"/>
          <p:cNvSpPr>
            <a:spLocks noEditPoints="1" noChangeArrowheads="1"/>
          </p:cNvSpPr>
          <p:nvPr/>
        </p:nvSpPr>
        <p:spPr bwMode="auto">
          <a:xfrm>
            <a:off x="1320223" y="4581525"/>
            <a:ext cx="503237" cy="358775"/>
          </a:xfrm>
          <a:custGeom>
            <a:avLst/>
            <a:gdLst>
              <a:gd name="T0" fmla="*/ 3711093 w 21600"/>
              <a:gd name="T1" fmla="*/ 5959236 h 21600"/>
              <a:gd name="T2" fmla="*/ 1687009 w 21600"/>
              <a:gd name="T3" fmla="*/ 5476152 h 21600"/>
              <a:gd name="T4" fmla="*/ 0 w 21600"/>
              <a:gd name="T5" fmla="*/ 4187469 h 21600"/>
              <a:gd name="T6" fmla="*/ 0 w 21600"/>
              <a:gd name="T7" fmla="*/ 2899051 h 21600"/>
              <a:gd name="T8" fmla="*/ 0 w 21600"/>
              <a:gd name="T9" fmla="*/ 1087288 h 21600"/>
              <a:gd name="T10" fmla="*/ 4386340 w 21600"/>
              <a:gd name="T11" fmla="*/ 322233 h 21600"/>
              <a:gd name="T12" fmla="*/ 9700336 w 21600"/>
              <a:gd name="T13" fmla="*/ 0 h 21600"/>
              <a:gd name="T14" fmla="*/ 11724420 w 21600"/>
              <a:gd name="T15" fmla="*/ 483084 h 21600"/>
              <a:gd name="T16" fmla="*/ 11724420 w 21600"/>
              <a:gd name="T17" fmla="*/ 2899051 h 21600"/>
              <a:gd name="T18" fmla="*/ 11724420 w 21600"/>
              <a:gd name="T19" fmla="*/ 4509702 h 21600"/>
              <a:gd name="T20" fmla="*/ 5819866 w 21600"/>
              <a:gd name="T21" fmla="*/ 5596724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1204 w 21600"/>
              <a:gd name="T34" fmla="*/ 22548 h 21600"/>
              <a:gd name="T35" fmla="*/ 20706 w 21600"/>
              <a:gd name="T36" fmla="*/ 28386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26" name="Group 49"/>
          <p:cNvGrpSpPr>
            <a:grpSpLocks/>
          </p:cNvGrpSpPr>
          <p:nvPr/>
        </p:nvGrpSpPr>
        <p:grpSpPr bwMode="auto">
          <a:xfrm>
            <a:off x="1497013" y="2924175"/>
            <a:ext cx="576262" cy="458788"/>
            <a:chOff x="1824" y="633"/>
            <a:chExt cx="2834" cy="2849"/>
          </a:xfrm>
        </p:grpSpPr>
        <p:sp>
          <p:nvSpPr>
            <p:cNvPr id="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7308056" y="4514596"/>
            <a:ext cx="431800" cy="360363"/>
          </a:xfrm>
          <a:custGeom>
            <a:avLst/>
            <a:gdLst>
              <a:gd name="T0" fmla="*/ 4316001 w 21600"/>
              <a:gd name="T1" fmla="*/ 0 h 21600"/>
              <a:gd name="T2" fmla="*/ 4316001 w 21600"/>
              <a:gd name="T3" fmla="*/ 6012106 h 21600"/>
              <a:gd name="T4" fmla="*/ 6923993 w 21600"/>
              <a:gd name="T5" fmla="*/ 0 h 21600"/>
              <a:gd name="T6" fmla="*/ 1708009 w 21600"/>
              <a:gd name="T7" fmla="*/ 0 h 21600"/>
              <a:gd name="T8" fmla="*/ 1708009 w 21600"/>
              <a:gd name="T9" fmla="*/ 3237344 h 21600"/>
              <a:gd name="T10" fmla="*/ 6923993 w 21600"/>
              <a:gd name="T11" fmla="*/ 3237344 h 21600"/>
              <a:gd name="T12" fmla="*/ 1708009 w 21600"/>
              <a:gd name="T13" fmla="*/ 1618814 h 21600"/>
              <a:gd name="T14" fmla="*/ 6923993 w 21600"/>
              <a:gd name="T15" fmla="*/ 1618814 h 21600"/>
              <a:gd name="T16" fmla="*/ 7524235 w 21600"/>
              <a:gd name="T17" fmla="*/ 4393576 h 21600"/>
              <a:gd name="T18" fmla="*/ 1107767 w 21600"/>
              <a:gd name="T19" fmla="*/ 439357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>
            <a:off x="1639888" y="2276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3" name="Line 62"/>
          <p:cNvSpPr>
            <a:spLocks noChangeShapeType="1"/>
          </p:cNvSpPr>
          <p:nvPr/>
        </p:nvSpPr>
        <p:spPr bwMode="auto">
          <a:xfrm flipH="1" flipV="1">
            <a:off x="1497013" y="5516563"/>
            <a:ext cx="9350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 flipV="1">
            <a:off x="7832725" y="5445125"/>
            <a:ext cx="7207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>
            <a:off x="4881563" y="61658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flipV="1">
            <a:off x="4808538" y="5300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7" name="Line 66"/>
          <p:cNvSpPr>
            <a:spLocks noChangeShapeType="1"/>
          </p:cNvSpPr>
          <p:nvPr/>
        </p:nvSpPr>
        <p:spPr bwMode="auto">
          <a:xfrm>
            <a:off x="4881563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8" name="Line 67"/>
          <p:cNvSpPr>
            <a:spLocks noChangeShapeType="1"/>
          </p:cNvSpPr>
          <p:nvPr/>
        </p:nvSpPr>
        <p:spPr bwMode="auto">
          <a:xfrm>
            <a:off x="8121650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 flipH="1">
            <a:off x="6948263" y="6374129"/>
            <a:ext cx="2248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latin typeface="Arial Black" pitchFamily="34" charset="0"/>
                <a:cs typeface="Arial" pitchFamily="34" charset="0"/>
              </a:rPr>
              <a:t>© Л.О. Бойченко</a:t>
            </a:r>
          </a:p>
        </p:txBody>
      </p:sp>
    </p:spTree>
    <p:extLst>
      <p:ext uri="{BB962C8B-B14F-4D97-AF65-F5344CB8AC3E}">
        <p14:creationId xmlns:p14="http://schemas.microsoft.com/office/powerpoint/2010/main" val="18200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Воскресенськ\уроки\IMG-1b3ab65c7e6f0d8a50390bdc26db490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01" y="2562224"/>
            <a:ext cx="3995920" cy="29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G:\с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" y="2055031"/>
            <a:ext cx="1639417" cy="16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7649" y="2856260"/>
            <a:ext cx="6397699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Суть технології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660871"/>
              </p:ext>
            </p:extLst>
          </p:nvPr>
        </p:nvGraphicFramePr>
        <p:xfrm>
          <a:off x="467543" y="4221088"/>
          <a:ext cx="3328357" cy="202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931434"/>
              </p:ext>
            </p:extLst>
          </p:nvPr>
        </p:nvGraphicFramePr>
        <p:xfrm>
          <a:off x="4051105" y="4183895"/>
          <a:ext cx="2827409" cy="186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Выноска со стрелкой вниз 6"/>
          <p:cNvSpPr/>
          <p:nvPr/>
        </p:nvSpPr>
        <p:spPr>
          <a:xfrm>
            <a:off x="4051105" y="3643120"/>
            <a:ext cx="3066674" cy="83514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solidFill>
                  <a:srgbClr val="FFFFFF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Шляхи вирішення проблеми</a:t>
            </a:r>
            <a:endParaRPr lang="uk-UA" sz="1000" dirty="0">
              <a:effectLst/>
              <a:ea typeface="Times New Roman"/>
              <a:cs typeface="Times New Roman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7543" y="111696"/>
            <a:ext cx="7972789" cy="120282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90440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</a:rPr>
              <a:t>Проєктна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технологія </a:t>
            </a:r>
            <a:r>
              <a:rPr lang="uk-UA" b="1" dirty="0"/>
              <a:t>- особливий тип інтелектуально-пізнавальної діяльності, що є сукупністю дослідницько-пошукових, проблемних, творчих за своєю суттю методів, прийомів та засобів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0440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3667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носка со стрелкой вниз 6"/>
          <p:cNvSpPr/>
          <p:nvPr/>
        </p:nvSpPr>
        <p:spPr>
          <a:xfrm>
            <a:off x="683568" y="3360316"/>
            <a:ext cx="2932931" cy="8318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solidFill>
                  <a:srgbClr val="FFFFFF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Структура</a:t>
            </a:r>
            <a:endParaRPr lang="uk-UA" sz="1000" dirty="0">
              <a:effectLst/>
              <a:ea typeface="Times New Roman"/>
              <a:cs typeface="Times New Roman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6372200" y="6396513"/>
            <a:ext cx="2664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Arial Black" pitchFamily="34" charset="0"/>
                <a:cs typeface="Arial" pitchFamily="34" charset="0"/>
              </a:rPr>
              <a:t>             © </a:t>
            </a:r>
            <a:r>
              <a:rPr lang="uk-UA" sz="1400" b="1" dirty="0">
                <a:latin typeface="Arial Black" pitchFamily="34" charset="0"/>
                <a:cs typeface="Arial" pitchFamily="34" charset="0"/>
              </a:rPr>
              <a:t>Л.О. Бойченко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53361"/>
              </p:ext>
            </p:extLst>
          </p:nvPr>
        </p:nvGraphicFramePr>
        <p:xfrm>
          <a:off x="1835696" y="1591520"/>
          <a:ext cx="6413309" cy="970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3309"/>
              </a:tblGrid>
              <a:tr h="970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формувати інтелектуальні, пізнавальні, спеціальні та загальнокультурні знання, уміння та навички учнів, розвивати творчі  здібності учнів, виховувати потребу у творчій самореалізації і духовному самовдосконаленні.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490878" y="1508236"/>
            <a:ext cx="120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Мета: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5156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5468976"/>
              </p:ext>
            </p:extLst>
          </p:nvPr>
        </p:nvGraphicFramePr>
        <p:xfrm>
          <a:off x="827584" y="1412776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ле 10"/>
          <p:cNvSpPr txBox="1"/>
          <p:nvPr/>
        </p:nvSpPr>
        <p:spPr>
          <a:xfrm>
            <a:off x="1953925" y="260648"/>
            <a:ext cx="5354379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cap="all" dirty="0">
                <a:ln>
                  <a:noFill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"/>
                <a:ea typeface="Times New Roman"/>
                <a:cs typeface="Times New Roman"/>
              </a:rPr>
              <a:t>типи </a:t>
            </a:r>
            <a:r>
              <a:rPr lang="uk-UA" sz="3200" b="1" cap="all" dirty="0" err="1" smtClean="0">
                <a:ln>
                  <a:noFill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"/>
                <a:ea typeface="Times New Roman"/>
                <a:cs typeface="Times New Roman"/>
              </a:rPr>
              <a:t>проєктів</a:t>
            </a:r>
            <a:endParaRPr lang="uk-UA" sz="3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372200" y="6396513"/>
            <a:ext cx="2664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b="1" dirty="0">
                <a:latin typeface="Arial Black" pitchFamily="34" charset="0"/>
                <a:cs typeface="Arial" pitchFamily="34" charset="0"/>
              </a:rPr>
              <a:t>© Л.О. Бойченко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51520" y="888785"/>
            <a:ext cx="370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За методом </a:t>
            </a:r>
            <a:r>
              <a:rPr lang="uk-UA" sz="2400" b="1" dirty="0" smtClean="0"/>
              <a:t>діяльності: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6071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Р_А_Б_О_Т_А\ППД\фото\IMG_5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"/>
            <a:ext cx="9144000" cy="68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57732" y="476673"/>
            <a:ext cx="5626436" cy="72007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За </a:t>
            </a:r>
            <a:r>
              <a:rPr lang="uk-UA" sz="2400" b="1" dirty="0">
                <a:solidFill>
                  <a:schemeClr val="bg1"/>
                </a:solidFill>
              </a:rPr>
              <a:t>змістовим </a:t>
            </a:r>
            <a:r>
              <a:rPr lang="uk-UA" sz="2400" b="1" dirty="0" smtClean="0">
                <a:solidFill>
                  <a:schemeClr val="bg1"/>
                </a:solidFill>
              </a:rPr>
              <a:t>аспектом проекту: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11641552"/>
              </p:ext>
            </p:extLst>
          </p:nvPr>
        </p:nvGraphicFramePr>
        <p:xfrm>
          <a:off x="611560" y="980728"/>
          <a:ext cx="44644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кутник 7"/>
          <p:cNvSpPr/>
          <p:nvPr/>
        </p:nvSpPr>
        <p:spPr>
          <a:xfrm flipH="1">
            <a:off x="6571617" y="6237312"/>
            <a:ext cx="226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©</a:t>
            </a:r>
            <a:r>
              <a:rPr lang="uk-UA" sz="1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Л.О. Бойченко</a:t>
            </a:r>
          </a:p>
        </p:txBody>
      </p:sp>
    </p:spTree>
    <p:extLst>
      <p:ext uri="{BB962C8B-B14F-4D97-AF65-F5344CB8AC3E}">
        <p14:creationId xmlns:p14="http://schemas.microsoft.com/office/powerpoint/2010/main" val="8842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89963" y="1340768"/>
            <a:ext cx="3838021" cy="3384376"/>
          </a:xfrm>
        </p:spPr>
        <p:txBody>
          <a:bodyPr>
            <a:normAutofit/>
          </a:bodyPr>
          <a:lstStyle/>
          <a:p>
            <a:r>
              <a:rPr lang="uk-UA" dirty="0"/>
              <a:t>«Мозковий штурм</a:t>
            </a:r>
            <a:r>
              <a:rPr lang="uk-UA" dirty="0" smtClean="0"/>
              <a:t>» </a:t>
            </a:r>
          </a:p>
          <a:p>
            <a:r>
              <a:rPr lang="uk-UA" dirty="0" smtClean="0"/>
              <a:t>«</a:t>
            </a:r>
            <a:r>
              <a:rPr lang="uk-UA" dirty="0"/>
              <a:t>Мікрофон</a:t>
            </a:r>
            <a:r>
              <a:rPr lang="uk-UA" dirty="0" smtClean="0"/>
              <a:t>»</a:t>
            </a:r>
          </a:p>
          <a:p>
            <a:r>
              <a:rPr lang="uk-UA" dirty="0" smtClean="0"/>
              <a:t> </a:t>
            </a:r>
            <a:r>
              <a:rPr lang="uk-UA" dirty="0"/>
              <a:t>«Прес</a:t>
            </a:r>
            <a:r>
              <a:rPr lang="uk-UA" dirty="0" smtClean="0"/>
              <a:t>»</a:t>
            </a:r>
          </a:p>
          <a:p>
            <a:r>
              <a:rPr lang="uk-UA" dirty="0" smtClean="0"/>
              <a:t>«</a:t>
            </a:r>
            <a:r>
              <a:rPr lang="uk-UA" dirty="0"/>
              <a:t>Незакінчене речення</a:t>
            </a:r>
            <a:r>
              <a:rPr lang="uk-UA" dirty="0" smtClean="0"/>
              <a:t>» </a:t>
            </a:r>
          </a:p>
          <a:p>
            <a:r>
              <a:rPr lang="uk-UA" dirty="0" smtClean="0"/>
              <a:t>«</a:t>
            </a:r>
            <a:r>
              <a:rPr lang="uk-UA" dirty="0"/>
              <a:t>Навчаючи-вчуся</a:t>
            </a:r>
            <a:r>
              <a:rPr lang="uk-UA" dirty="0" smtClean="0"/>
              <a:t>»</a:t>
            </a:r>
          </a:p>
          <a:p>
            <a:r>
              <a:rPr lang="uk-UA" dirty="0" smtClean="0"/>
              <a:t>«</a:t>
            </a:r>
            <a:r>
              <a:rPr lang="uk-UA" dirty="0"/>
              <a:t>Ток-шоу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Метод образного бачення</a:t>
            </a:r>
          </a:p>
          <a:p>
            <a:endParaRPr lang="uk-UA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71472" y="285728"/>
            <a:ext cx="3600400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Методи</a:t>
            </a:r>
            <a:r>
              <a:rPr lang="uk-UA" sz="1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:</a:t>
            </a:r>
            <a:endParaRPr lang="uk-UA" sz="1600" dirty="0">
              <a:effectLst/>
              <a:ea typeface="Times New Roman"/>
              <a:cs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372200" y="6396513"/>
            <a:ext cx="2664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 Black" pitchFamily="34" charset="0"/>
                <a:cs typeface="Arial" pitchFamily="34" charset="0"/>
              </a:rPr>
              <a:t>© Л.О. Бойченко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076056" y="1124744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   планувати </a:t>
            </a:r>
            <a:r>
              <a:rPr lang="uk-UA" dirty="0"/>
              <a:t>свою </a:t>
            </a:r>
            <a:r>
              <a:rPr lang="uk-UA" dirty="0" smtClean="0"/>
              <a:t>роботу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   передбачати результати</a:t>
            </a:r>
            <a:endParaRPr lang="uk-UA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   пошук інформації</a:t>
            </a:r>
            <a:endParaRPr lang="uk-UA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dirty="0"/>
              <a:t> </a:t>
            </a:r>
            <a:r>
              <a:rPr lang="uk-UA" dirty="0" smtClean="0"/>
              <a:t>  самостійно </a:t>
            </a:r>
            <a:r>
              <a:rPr lang="uk-UA" dirty="0"/>
              <a:t>збирати </a:t>
            </a:r>
            <a:r>
              <a:rPr lang="uk-UA" dirty="0" smtClean="0"/>
              <a:t>матеріал</a:t>
            </a:r>
            <a:endParaRPr lang="uk-UA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dirty="0"/>
              <a:t> </a:t>
            </a:r>
            <a:r>
              <a:rPr lang="uk-UA" dirty="0" smtClean="0"/>
              <a:t>  аналізувати </a:t>
            </a:r>
            <a:r>
              <a:rPr lang="uk-UA" dirty="0"/>
              <a:t>і зіставляти факти, </a:t>
            </a:r>
            <a:r>
              <a:rPr lang="uk-UA" dirty="0" smtClean="0"/>
              <a:t>          </a:t>
            </a:r>
            <a:endParaRPr lang="uk-UA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   приймати </a:t>
            </a:r>
            <a:r>
              <a:rPr lang="uk-UA" dirty="0"/>
              <a:t>рішення;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   розподіляти обов’язки,  </a:t>
            </a:r>
            <a:r>
              <a:rPr lang="uk-UA" dirty="0"/>
              <a:t>створювати ”кінцевий продукт”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 презентувати </a:t>
            </a:r>
            <a:endParaRPr lang="uk-UA" dirty="0"/>
          </a:p>
        </p:txBody>
      </p:sp>
      <p:pic>
        <p:nvPicPr>
          <p:cNvPr id="4101" name="Picture 5" descr="D:\Р_А_Б_О_Т_А\ППД\фото\фильм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39" y="4484012"/>
            <a:ext cx="3020801" cy="22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 со стрелкой вниз 9"/>
          <p:cNvSpPr/>
          <p:nvPr/>
        </p:nvSpPr>
        <p:spPr>
          <a:xfrm>
            <a:off x="4929190" y="214290"/>
            <a:ext cx="3600400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Вміння</a:t>
            </a:r>
            <a:r>
              <a:rPr lang="uk-UA" sz="16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:</a:t>
            </a:r>
            <a:endParaRPr lang="uk-UA" sz="16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04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72" y="-43726"/>
            <a:ext cx="9300271" cy="6917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2400" b="1" i="1" dirty="0">
                <a:solidFill>
                  <a:srgbClr val="C00000"/>
                </a:solidFill>
              </a:rPr>
              <a:t>Схема взаємодії </a:t>
            </a:r>
            <a:r>
              <a:rPr lang="uk-UA" sz="2400" b="1" i="1" dirty="0" smtClean="0">
                <a:solidFill>
                  <a:srgbClr val="C00000"/>
                </a:solidFill>
              </a:rPr>
              <a:t> «учень – технологія – учитель»</a:t>
            </a:r>
            <a:r>
              <a:rPr lang="uk-UA" sz="2400" b="1" i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2400" b="1" i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uk-UA" sz="2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914400" y="533400"/>
            <a:ext cx="2286000" cy="609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rgbClr val="DDDDDD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80808"/>
                </a:solidFill>
              </a:rPr>
              <a:t>УЧЕНЬ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6153150" y="533400"/>
            <a:ext cx="2286000" cy="609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rgbClr val="DDDDDD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80808"/>
                </a:solidFill>
              </a:rPr>
              <a:t>УЧИТЕЛЬ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 rot="5400000">
            <a:off x="1885924" y="4900630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Ctr="1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99"/>
                </a:solidFill>
              </a:rPr>
              <a:t>Несе відповідальність за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99"/>
                </a:solidFill>
              </a:rPr>
              <a:t>результати діяльності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 rot="5400000">
            <a:off x="1814486" y="4186250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smtClean="0">
                <a:solidFill>
                  <a:srgbClr val="000099"/>
                </a:solidFill>
              </a:rPr>
              <a:t>Активний, творчий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 rot="5400000">
            <a:off x="1885924" y="1900234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err="1" smtClean="0">
                <a:solidFill>
                  <a:srgbClr val="000099"/>
                </a:solidFill>
              </a:rPr>
              <a:t>Суб</a:t>
            </a:r>
            <a:r>
              <a:rPr lang="en-US" sz="1600" dirty="0" smtClean="0">
                <a:solidFill>
                  <a:srgbClr val="000099"/>
                </a:solidFill>
              </a:rPr>
              <a:t>’</a:t>
            </a:r>
            <a:r>
              <a:rPr lang="uk-UA" sz="1600" dirty="0" err="1" smtClean="0">
                <a:solidFill>
                  <a:srgbClr val="000099"/>
                </a:solidFill>
              </a:rPr>
              <a:t>єкт</a:t>
            </a:r>
            <a:r>
              <a:rPr lang="uk-UA" sz="1600" dirty="0" smtClean="0">
                <a:solidFill>
                  <a:srgbClr val="FFFFFF"/>
                </a:solidFill>
              </a:rPr>
              <a:t> </a:t>
            </a:r>
            <a:r>
              <a:rPr lang="uk-UA" sz="1600" dirty="0" smtClean="0">
                <a:solidFill>
                  <a:srgbClr val="000099"/>
                </a:solidFill>
              </a:rPr>
              <a:t>навчання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 rot="5400000">
            <a:off x="1885924" y="3400432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Вибирає, планує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власну діяльність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 rot="5400000">
            <a:off x="1919262" y="2652714"/>
            <a:ext cx="685800" cy="26670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Експериментує</a:t>
            </a: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 rot="5400000">
            <a:off x="1885924" y="1042978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Відкриває</a:t>
            </a:r>
            <a:r>
              <a:rPr lang="uk-UA" sz="1600" dirty="0" smtClean="0">
                <a:solidFill>
                  <a:srgbClr val="FFFFFF"/>
                </a:solidFill>
              </a:rPr>
              <a:t> </a:t>
            </a:r>
            <a:r>
              <a:rPr lang="uk-UA" sz="1600" dirty="0" smtClean="0">
                <a:solidFill>
                  <a:srgbClr val="000099"/>
                </a:solidFill>
              </a:rPr>
              <a:t>нові знання</a:t>
            </a: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 rot="5400000">
            <a:off x="1885924" y="257160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Визначає</a:t>
            </a:r>
            <a:r>
              <a:rPr lang="uk-UA" sz="1600" dirty="0" smtClean="0">
                <a:solidFill>
                  <a:srgbClr val="FFFFFF"/>
                </a:solidFill>
              </a:rPr>
              <a:t> </a:t>
            </a:r>
            <a:r>
              <a:rPr lang="uk-UA" sz="1600" dirty="0" smtClean="0">
                <a:solidFill>
                  <a:srgbClr val="000099"/>
                </a:solidFill>
              </a:rPr>
              <a:t>мету</a:t>
            </a:r>
            <a:r>
              <a:rPr lang="uk-UA" sz="1600" dirty="0" smtClean="0">
                <a:solidFill>
                  <a:srgbClr val="FFFFFF"/>
                </a:solidFill>
              </a:rPr>
              <a:t> </a:t>
            </a:r>
            <a:r>
              <a:rPr lang="uk-UA" sz="1600" dirty="0" smtClean="0">
                <a:solidFill>
                  <a:srgbClr val="000099"/>
                </a:solidFill>
              </a:rPr>
              <a:t>діяльності</a:t>
            </a: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 rot="5400000">
            <a:off x="6762747" y="4948259"/>
            <a:ext cx="571505" cy="28194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Ctr="1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99"/>
                </a:solidFill>
              </a:rPr>
              <a:t>Допомагає</a:t>
            </a:r>
            <a:r>
              <a:rPr lang="uk-UA" sz="1400" dirty="0" smtClean="0">
                <a:solidFill>
                  <a:srgbClr val="FFFFFF"/>
                </a:solidFill>
              </a:rPr>
              <a:t> </a:t>
            </a:r>
            <a:r>
              <a:rPr lang="uk-UA" sz="1400" dirty="0" smtClean="0">
                <a:solidFill>
                  <a:srgbClr val="000099"/>
                </a:solidFill>
              </a:rPr>
              <a:t>отримати результати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99"/>
                </a:solidFill>
              </a:rPr>
              <a:t>і виявити способи вдосконалення</a:t>
            </a: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 rot="5400000">
            <a:off x="6638916" y="4333884"/>
            <a:ext cx="590568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Створює умови для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вияву творчості</a:t>
            </a: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 rot="5400000">
            <a:off x="6815146" y="2043110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Партнер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 rot="5400000">
            <a:off x="6815146" y="2828928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Сприяє прогнозуванню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результатів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 rot="5400000">
            <a:off x="6591300" y="3619500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99"/>
                </a:solidFill>
              </a:rPr>
              <a:t>Організовує, розкриває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99"/>
                </a:solidFill>
              </a:rPr>
              <a:t>можливі форми і методи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99"/>
                </a:solidFill>
              </a:rPr>
              <a:t>роботи</a:t>
            </a:r>
          </a:p>
        </p:txBody>
      </p:sp>
      <p:sp>
        <p:nvSpPr>
          <p:cNvPr id="72721" name="AutoShape 17"/>
          <p:cNvSpPr>
            <a:spLocks noChangeArrowheads="1"/>
          </p:cNvSpPr>
          <p:nvPr/>
        </p:nvSpPr>
        <p:spPr bwMode="auto">
          <a:xfrm rot="5400000">
            <a:off x="6815146" y="1257292"/>
            <a:ext cx="685800" cy="27432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Рекомендує джерела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їх здобуття</a:t>
            </a:r>
          </a:p>
        </p:txBody>
      </p:sp>
      <p:sp>
        <p:nvSpPr>
          <p:cNvPr id="72722" name="AutoShape 18"/>
          <p:cNvSpPr>
            <a:spLocks noChangeArrowheads="1"/>
          </p:cNvSpPr>
          <p:nvPr/>
        </p:nvSpPr>
        <p:spPr bwMode="auto">
          <a:xfrm rot="5400000">
            <a:off x="6915160" y="442898"/>
            <a:ext cx="685800" cy="2514600"/>
          </a:xfrm>
          <a:prstGeom prst="homePlate">
            <a:avLst>
              <a:gd name="adj" fmla="val 36981"/>
            </a:avLst>
          </a:prstGeom>
          <a:solidFill>
            <a:srgbClr val="DDFFDD"/>
          </a:solidFill>
          <a:ln w="9525">
            <a:solidFill>
              <a:srgbClr val="003300"/>
            </a:solidFill>
            <a:miter lim="800000"/>
            <a:headEnd/>
            <a:tailEnd/>
          </a:ln>
          <a:effectLst>
            <a:prstShdw prst="shdw13" dist="53882" dir="13500000">
              <a:srgbClr val="DDDDDD"/>
            </a:prstShdw>
          </a:effectLst>
        </p:spPr>
        <p:txBody>
          <a:bodyPr rot="10800000" vert="eaVert" wrap="none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99"/>
                </a:solidFill>
              </a:rPr>
              <a:t>Скеровує, допомагає</a:t>
            </a:r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3714744" y="1571612"/>
            <a:ext cx="1405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3786182" y="228599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3857620" y="314324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3929058" y="3929066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3929058" y="4714884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3886200" y="5638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3857620" y="621508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6715140" y="6357958"/>
            <a:ext cx="2307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b="1" dirty="0" smtClean="0">
              <a:latin typeface="Arial Black" pitchFamily="34" charset="0"/>
              <a:cs typeface="Arial" pitchFamily="34" charset="0"/>
            </a:endParaRPr>
          </a:p>
          <a:p>
            <a:pPr algn="r"/>
            <a:r>
              <a:rPr lang="uk-UA" sz="1400" b="1" dirty="0" smtClean="0">
                <a:latin typeface="Arial Black" pitchFamily="34" charset="0"/>
                <a:cs typeface="Arial" pitchFamily="34" charset="0"/>
              </a:rPr>
              <a:t>© </a:t>
            </a:r>
            <a:r>
              <a:rPr lang="uk-UA" sz="1400" b="1" dirty="0">
                <a:latin typeface="Arial Black" pitchFamily="34" charset="0"/>
                <a:cs typeface="Arial" pitchFamily="34" charset="0"/>
              </a:rPr>
              <a:t>Л.О. Бойченко</a:t>
            </a:r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3581400" y="533400"/>
            <a:ext cx="2286000" cy="609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rgbClr val="DDDDDD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rgbClr val="080808"/>
                </a:solidFill>
              </a:rPr>
              <a:t>Проєктна</a:t>
            </a:r>
            <a:r>
              <a:rPr lang="uk-UA" dirty="0" smtClean="0">
                <a:solidFill>
                  <a:srgbClr val="080808"/>
                </a:solidFill>
              </a:rPr>
              <a:t> </a:t>
            </a:r>
            <a:r>
              <a:rPr lang="uk-UA" dirty="0" smtClean="0">
                <a:solidFill>
                  <a:srgbClr val="080808"/>
                </a:solidFill>
              </a:rPr>
              <a:t>технологія</a:t>
            </a:r>
          </a:p>
        </p:txBody>
      </p:sp>
    </p:spTree>
    <p:extLst>
      <p:ext uri="{BB962C8B-B14F-4D97-AF65-F5344CB8AC3E}">
        <p14:creationId xmlns:p14="http://schemas.microsoft.com/office/powerpoint/2010/main" val="27758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b="1" dirty="0">
            <a:latin typeface="Arial Black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3236</TotalTime>
  <Words>396</Words>
  <Application>Microsoft Office PowerPoint</Application>
  <PresentationFormat>Экран (4:3)</PresentationFormat>
  <Paragraphs>135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Повітряний потік</vt:lpstr>
      <vt:lpstr>Презентация PowerPoint</vt:lpstr>
      <vt:lpstr>Педагогічне кредо:   "Ти лише до тих пір здатний сприяти освіті інших, поки продовжуєш  працювати над власною освітою" </vt:lpstr>
      <vt:lpstr>Презентация PowerPoint</vt:lpstr>
      <vt:lpstr>Суть технології </vt:lpstr>
      <vt:lpstr>Презентация PowerPoint</vt:lpstr>
      <vt:lpstr>Презентация PowerPoint</vt:lpstr>
      <vt:lpstr>Презентация PowerPoint</vt:lpstr>
      <vt:lpstr>Схема взаємодії  «учень – технологія – учитель»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Бойченко Людмила Олександрівна.</dc:title>
  <dc:creator>005</dc:creator>
  <cp:lastModifiedBy>Zver</cp:lastModifiedBy>
  <cp:revision>120</cp:revision>
  <dcterms:created xsi:type="dcterms:W3CDTF">2013-04-03T13:49:33Z</dcterms:created>
  <dcterms:modified xsi:type="dcterms:W3CDTF">2023-05-02T10:25:01Z</dcterms:modified>
</cp:coreProperties>
</file>