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58" r:id="rId4"/>
    <p:sldId id="257" r:id="rId5"/>
    <p:sldId id="259" r:id="rId6"/>
    <p:sldId id="261" r:id="rId7"/>
    <p:sldId id="262" r:id="rId8"/>
    <p:sldId id="267" r:id="rId9"/>
    <p:sldId id="268" r:id="rId10"/>
    <p:sldId id="26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Моніторингові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за І семестр</a:t>
            </a:r>
            <a:endParaRPr lang="ru-RU" dirty="0"/>
          </a:p>
        </c:rich>
      </c:tx>
      <c:layout>
        <c:manualLayout>
          <c:xMode val="edge"/>
          <c:yMode val="edge"/>
          <c:x val="0.20043225065616799"/>
          <c:y val="1.8749999999999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286581364829398E-2"/>
          <c:y val="8.385949803149606E-2"/>
          <c:w val="0.58784366797900267"/>
          <c:h val="0.8817655019685039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Якість знань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66</c:v>
                </c:pt>
                <c:pt idx="2">
                  <c:v>61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25.8</c:v>
                </c:pt>
                <c:pt idx="1">
                  <c:v>30.4</c:v>
                </c:pt>
                <c:pt idx="2">
                  <c:v>28.2</c:v>
                </c:pt>
                <c:pt idx="3">
                  <c:v>12.4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Н/А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Початковий рівень</c:v>
                </c:pt>
                <c:pt idx="1">
                  <c:v>Середній рівень</c:v>
                </c:pt>
                <c:pt idx="2">
                  <c:v>Достатній рівень</c:v>
                </c:pt>
                <c:pt idx="3">
                  <c:v>Високий рівень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588160"/>
        <c:axId val="334589952"/>
      </c:barChart>
      <c:catAx>
        <c:axId val="33458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34589952"/>
        <c:crosses val="autoZero"/>
        <c:auto val="1"/>
        <c:lblAlgn val="ctr"/>
        <c:lblOffset val="100"/>
        <c:noMultiLvlLbl val="0"/>
      </c:catAx>
      <c:valAx>
        <c:axId val="33458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58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6-А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6-Б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8.6999999999999993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8-А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8-Б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8.3000000000000007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9-А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7.6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9-Б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7.3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7.4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7.2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Середній бал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006144"/>
        <c:axId val="334007680"/>
      </c:barChart>
      <c:catAx>
        <c:axId val="33400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334007680"/>
        <c:crosses val="autoZero"/>
        <c:auto val="1"/>
        <c:lblAlgn val="ctr"/>
        <c:lblOffset val="100"/>
        <c:noMultiLvlLbl val="0"/>
      </c:catAx>
      <c:valAx>
        <c:axId val="33400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00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10FA-29EB-412A-9D2E-1DDED15B010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E720-2C3C-4C3C-AD45-64F8CB079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9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Початковий рівень:</a:t>
            </a:r>
            <a:r>
              <a:rPr lang="uk-UA" baseline="0" dirty="0" smtClean="0"/>
              <a:t> </a:t>
            </a:r>
            <a:r>
              <a:rPr lang="uk-UA" b="1" baseline="0" dirty="0" smtClean="0"/>
              <a:t>ПР -58 -26,7% ,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СР- 66 -30,4%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ДР61- 28,2%  ВР. 27- 12,4% ,  Н\А-5-2,3%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3.2%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Середній бал по школі – 7,5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4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E720-2C3C-4C3C-AD45-64F8CB079A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8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ver\Pictures\Картинки\02-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74168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/>
              <a:t>Педагогічна рада Воскресенського ліцею Воскресенської селищної ради Миколаївської області</a:t>
            </a: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03848" y="1556792"/>
            <a:ext cx="5530010" cy="3168352"/>
          </a:xfrm>
          <a:prstGeom prst="verticalScroll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потенціалу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 в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предметних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компетенцій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052736"/>
            <a:ext cx="2448272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рада-діалог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81399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Доповідь </a:t>
            </a:r>
            <a:r>
              <a:rPr lang="uk-UA" dirty="0"/>
              <a:t>ЗДНВР Бойченко Л.О.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7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817583"/>
            <a:ext cx="7088668" cy="4511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Крокуємо з часом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3741815" cy="1313720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/>
              <a:t>Можливості ІКТ та мультимедійних засобів навчання в організації активної освітньої діяльності здобувачів </a:t>
            </a:r>
            <a:r>
              <a:rPr lang="uk-UA" i="1" dirty="0" smtClean="0"/>
              <a:t>освіти</a:t>
            </a:r>
          </a:p>
          <a:p>
            <a:r>
              <a:rPr lang="uk-UA" i="1" dirty="0" smtClean="0"/>
              <a:t>2020р. </a:t>
            </a:r>
            <a:r>
              <a:rPr lang="uk-UA" i="1" dirty="0" err="1" smtClean="0"/>
              <a:t>Цифрограм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3211029" cy="1604503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Цифрові технології </a:t>
            </a:r>
          </a:p>
          <a:p>
            <a:r>
              <a:rPr lang="uk-UA" sz="1800" dirty="0" err="1" smtClean="0"/>
              <a:t>Гугл-Україна</a:t>
            </a:r>
            <a:r>
              <a:rPr lang="uk-UA" sz="1800" dirty="0" smtClean="0"/>
              <a:t> для освітян</a:t>
            </a:r>
          </a:p>
          <a:p>
            <a:r>
              <a:rPr lang="uk-UA" sz="1800" dirty="0" smtClean="0"/>
              <a:t>2023 р.</a:t>
            </a:r>
            <a:endParaRPr lang="uk-UA" sz="1800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99592" y="2852936"/>
            <a:ext cx="3770704" cy="1296144"/>
          </a:xfrm>
        </p:spPr>
        <p:txBody>
          <a:bodyPr/>
          <a:lstStyle/>
          <a:p>
            <a:r>
              <a:rPr lang="uk-UA" dirty="0" smtClean="0"/>
              <a:t>Новітні  технології як засіб підвищення навчання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364088" y="2944813"/>
            <a:ext cx="3024335" cy="2779776"/>
          </a:xfrm>
        </p:spPr>
        <p:txBody>
          <a:bodyPr/>
          <a:lstStyle/>
          <a:p>
            <a:r>
              <a:rPr lang="uk-UA" dirty="0" smtClean="0"/>
              <a:t>Пояснювально-ілюстративні</a:t>
            </a:r>
          </a:p>
          <a:p>
            <a:r>
              <a:rPr lang="uk-UA" dirty="0" smtClean="0"/>
              <a:t>Ігрові</a:t>
            </a:r>
          </a:p>
          <a:p>
            <a:r>
              <a:rPr lang="uk-UA" dirty="0" smtClean="0"/>
              <a:t>Практичні </a:t>
            </a:r>
          </a:p>
          <a:p>
            <a:endParaRPr lang="ru-RU" dirty="0"/>
          </a:p>
        </p:txBody>
      </p:sp>
      <p:pic>
        <p:nvPicPr>
          <p:cNvPr id="9" name="Picture 64" descr="MC90035513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74" y="3717032"/>
            <a:ext cx="1650614" cy="24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апля 9"/>
          <p:cNvSpPr/>
          <p:nvPr/>
        </p:nvSpPr>
        <p:spPr>
          <a:xfrm>
            <a:off x="755576" y="4221088"/>
            <a:ext cx="2592288" cy="1938680"/>
          </a:xfrm>
          <a:prstGeom prst="teardrop">
            <a:avLst>
              <a:gd name="adj" fmla="val 137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Щоб запалити, треба горіти.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88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772816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 цифрові освітні рішення у використанні на уроках. Платформа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Mozaik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</a:t>
            </a: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</a:p>
          <a:p>
            <a:pPr lvl="1"/>
            <a:r>
              <a:rPr lang="uk-UA" dirty="0"/>
              <a:t>  </a:t>
            </a:r>
            <a:r>
              <a:rPr lang="uk-UA" dirty="0" smtClean="0"/>
              <a:t>                                                  </a:t>
            </a:r>
            <a:r>
              <a:rPr lang="uk-UA" dirty="0" err="1" smtClean="0"/>
              <a:t>Шаповалова</a:t>
            </a:r>
            <a:r>
              <a:rPr lang="uk-UA" dirty="0" smtClean="0"/>
              <a:t> </a:t>
            </a:r>
            <a:r>
              <a:rPr lang="uk-UA" dirty="0"/>
              <a:t>Д.М</a:t>
            </a:r>
            <a:r>
              <a:rPr lang="uk-UA" dirty="0" smtClean="0"/>
              <a:t>.</a:t>
            </a:r>
          </a:p>
          <a:p>
            <a:pPr lvl="1"/>
            <a:endParaRPr lang="uk-UA" sz="1400" dirty="0"/>
          </a:p>
          <a:p>
            <a:pPr lvl="1"/>
            <a:endParaRPr lang="ru-RU" sz="14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Ігрові технології навчання як  ефективні засоби розвитку пізнавальних інтересів учнів НУШ.  </a:t>
            </a:r>
            <a:endPara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uk-UA" dirty="0" smtClean="0"/>
              <a:t>                                                          Матвійчук І.М.</a:t>
            </a:r>
          </a:p>
          <a:p>
            <a:pPr lvl="1"/>
            <a:endParaRPr lang="uk-UA" dirty="0"/>
          </a:p>
          <a:p>
            <a:pPr lvl="1"/>
            <a:endParaRPr lang="uk-UA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r>
              <a:rPr lang="uk-UA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прийоми зворотного </a:t>
            </a:r>
            <a:r>
              <a:rPr lang="uk-UA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</a:t>
            </a:r>
            <a:r>
              <a:rPr lang="uk-UA" dirty="0" smtClean="0"/>
              <a:t>.</a:t>
            </a:r>
          </a:p>
          <a:p>
            <a:pPr lvl="1"/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                         </a:t>
            </a:r>
            <a:r>
              <a:rPr lang="uk-UA" dirty="0" smtClean="0"/>
              <a:t>Антонюк В.В.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908720"/>
            <a:ext cx="57606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Умію, хочу, роблю, ділюся досвідом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1834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5"/>
            <a:ext cx="607935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Сучасний урок, вчитель. Який він?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фото Воскресенськ\22-23\Дань Захисника, Козацтва\артКишеня 4-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9489"/>
            <a:ext cx="2181336" cy="16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 Воскресенськ\22-23\Дань Захисника, Козацтва\IMG-72e329b2fc535e81d4823207dc2d277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8" y="1844824"/>
            <a:ext cx="23916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Воскресенськ\22-23\ЦЗ міни\зображення_viber_2022-10-28_11-30-17-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8" y="3560377"/>
            <a:ext cx="2974235" cy="16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 Воскресенськ\початкові класи\IMG-1ac17bec1bcadc852f7aa6afdf2c3549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-2037" b="2037"/>
          <a:stretch/>
        </p:blipFill>
        <p:spPr bwMode="auto">
          <a:xfrm>
            <a:off x="3378419" y="2148626"/>
            <a:ext cx="2245461" cy="20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 Воскресенськ\заходи\IMG-83db4d79d8c1100f2475844b3f4e048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40" y="3539614"/>
            <a:ext cx="2855640" cy="21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фото Воскресенськ\22-23\День Гі Свободи\IMG-49bb9d5ab6d98809a82f5d9c30ab586a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71" y="4396472"/>
            <a:ext cx="3143356" cy="1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ver\Pictures\Картинки\73328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ver\Pictures\FB_IMG_15755633377534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99563"/>
            <a:ext cx="3816424" cy="31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ver\Pictures\Картинки\02-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-4688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74168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627784" y="588750"/>
            <a:ext cx="6516216" cy="6240650"/>
          </a:xfrm>
          <a:prstGeom prst="verticalScroll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методичної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підготовки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педагогів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уроку.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Мотивація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педагогічного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колективу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удосконалення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уроку.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Сприяння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зростанню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педагогічної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майстерності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вчителів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підготовці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уроків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удосконаленні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інноваційних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Мотивація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самовдосконалення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вчителя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загальнопедагогічних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дидактичних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психологічних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вимог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уроку.</a:t>
            </a:r>
          </a:p>
          <a:p>
            <a:pPr algn="ctr"/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052736"/>
            <a:ext cx="2448272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 педради: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840760" cy="2232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dirty="0"/>
              <a:t>Урок – </a:t>
            </a:r>
            <a:r>
              <a:rPr lang="ru-RU" sz="2400" b="1" i="1" dirty="0" err="1"/>
              <a:t>дзеркало</a:t>
            </a:r>
            <a:r>
              <a:rPr lang="ru-RU" sz="2400" b="1" i="1" dirty="0"/>
              <a:t> </a:t>
            </a:r>
            <a:r>
              <a:rPr lang="ru-RU" sz="2400" b="1" i="1" dirty="0" err="1"/>
              <a:t>загальної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педагогічної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культури</a:t>
            </a:r>
            <a:r>
              <a:rPr lang="ru-RU" sz="2400" b="1" i="1" dirty="0"/>
              <a:t> </a:t>
            </a:r>
            <a:r>
              <a:rPr lang="ru-RU" sz="2400" b="1" i="1" dirty="0" err="1"/>
              <a:t>вчителя</a:t>
            </a:r>
            <a:r>
              <a:rPr lang="ru-RU" sz="2400" b="1" i="1" dirty="0"/>
              <a:t>, </a:t>
            </a:r>
            <a:r>
              <a:rPr lang="ru-RU" sz="2400" b="1" i="1" dirty="0" err="1"/>
              <a:t>мірило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інтелектуального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багатства</a:t>
            </a:r>
            <a:r>
              <a:rPr lang="ru-RU" sz="2400" b="1" i="1" dirty="0"/>
              <a:t>, </a:t>
            </a:r>
            <a:r>
              <a:rPr lang="ru-RU" sz="2400" b="1" i="1" dirty="0" err="1"/>
              <a:t>показник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світогляду</a:t>
            </a:r>
            <a:r>
              <a:rPr lang="ru-RU" sz="2400" b="1" i="1" dirty="0"/>
              <a:t>, </a:t>
            </a:r>
            <a:r>
              <a:rPr lang="ru-RU" sz="2400" b="1" i="1" dirty="0" err="1"/>
              <a:t>ерудиції</a:t>
            </a:r>
            <a:r>
              <a:rPr lang="ru-RU" sz="2400" b="1" i="1" dirty="0"/>
              <a:t>. До </a:t>
            </a:r>
            <a:r>
              <a:rPr lang="ru-RU" sz="2400" b="1" i="1" dirty="0" err="1"/>
              <a:t>хорошого</a:t>
            </a:r>
            <a:r>
              <a:rPr lang="ru-RU" sz="2400" b="1" i="1" dirty="0"/>
              <a:t> уроку </a:t>
            </a:r>
            <a:r>
              <a:rPr lang="ru-RU" sz="2400" b="1" i="1" dirty="0" err="1"/>
              <a:t>вчитель</a:t>
            </a:r>
            <a:r>
              <a:rPr lang="ru-RU" sz="2400" b="1" i="1" dirty="0"/>
              <a:t> </a:t>
            </a:r>
            <a:r>
              <a:rPr lang="ru-RU" sz="2400" b="1" i="1" dirty="0" err="1"/>
              <a:t>готується</a:t>
            </a:r>
            <a:r>
              <a:rPr lang="ru-RU" sz="2400" b="1" i="1" dirty="0"/>
              <a:t> все </a:t>
            </a:r>
            <a:r>
              <a:rPr lang="ru-RU" sz="2400" b="1" i="1" dirty="0" err="1"/>
              <a:t>життя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         </a:t>
            </a:r>
            <a:r>
              <a:rPr lang="ru-RU" sz="2400" b="1" i="1" dirty="0"/>
              <a:t>В. </a:t>
            </a:r>
            <a:r>
              <a:rPr lang="ru-RU" sz="2400" b="1" i="1" dirty="0" err="1"/>
              <a:t>Сухомлинський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2219307" cy="1399574"/>
          </a:xfrm>
        </p:spPr>
        <p:txBody>
          <a:bodyPr/>
          <a:lstStyle/>
          <a:p>
            <a:r>
              <a:rPr lang="uk-UA" dirty="0" smtClean="0"/>
              <a:t>Урок-майстерня вчителя</a:t>
            </a:r>
            <a:endParaRPr lang="ru-RU" dirty="0"/>
          </a:p>
        </p:txBody>
      </p:sp>
      <p:pic>
        <p:nvPicPr>
          <p:cNvPr id="1026" name="Picture 2" descr="E:\фото Воскресенськ\початкові класи\IMG-c9727083bf58b8752e4b7b0c04d7f5e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1258"/>
            <a:ext cx="3240360" cy="24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Сучасний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5485224" cy="3603812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Демократичний</a:t>
            </a:r>
            <a:endParaRPr lang="ru-RU" dirty="0" smtClean="0"/>
          </a:p>
          <a:p>
            <a:r>
              <a:rPr lang="uk-UA" dirty="0" err="1" smtClean="0"/>
              <a:t>Компетентнісний</a:t>
            </a:r>
            <a:r>
              <a:rPr lang="uk-UA" dirty="0" smtClean="0"/>
              <a:t> </a:t>
            </a:r>
          </a:p>
          <a:p>
            <a:r>
              <a:rPr lang="uk-UA" dirty="0" err="1" smtClean="0"/>
              <a:t>Діяльнісний</a:t>
            </a:r>
            <a:endParaRPr lang="uk-UA" dirty="0" smtClean="0"/>
          </a:p>
          <a:p>
            <a:r>
              <a:rPr lang="uk-UA" dirty="0" smtClean="0"/>
              <a:t>Пізнавальний</a:t>
            </a:r>
          </a:p>
          <a:p>
            <a:r>
              <a:rPr lang="uk-UA" dirty="0" smtClean="0"/>
              <a:t>Розвивальний</a:t>
            </a:r>
          </a:p>
          <a:p>
            <a:r>
              <a:rPr lang="uk-UA" dirty="0" smtClean="0"/>
              <a:t>Інноваційний</a:t>
            </a:r>
          </a:p>
          <a:p>
            <a:r>
              <a:rPr lang="uk-UA" dirty="0" smtClean="0"/>
              <a:t>Особисто орієнтований</a:t>
            </a:r>
          </a:p>
          <a:p>
            <a:r>
              <a:rPr lang="uk-UA" dirty="0" err="1" smtClean="0"/>
              <a:t>Диференційовано-</a:t>
            </a:r>
            <a:r>
              <a:rPr lang="uk-UA" dirty="0" smtClean="0"/>
              <a:t> індивідуальний</a:t>
            </a:r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4572000" y="3068960"/>
            <a:ext cx="1656184" cy="9361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69308" y="1124745"/>
            <a:ext cx="864096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Д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И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С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Т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А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Н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Ц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І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Й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Н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И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Й</a:t>
            </a:r>
            <a:r>
              <a:rPr lang="ru-RU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0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Педагог </a:t>
            </a:r>
            <a:r>
              <a:rPr lang="ru-RU" sz="3200" dirty="0" err="1"/>
              <a:t>зобов'язаний</a:t>
            </a:r>
            <a:r>
              <a:rPr lang="ru-RU" sz="3200" dirty="0"/>
              <a:t> па </a:t>
            </a:r>
            <a:r>
              <a:rPr lang="ru-RU" sz="3200" dirty="0" err="1"/>
              <a:t>уроці</a:t>
            </a:r>
            <a:r>
              <a:rPr lang="ru-RU" sz="3200" dirty="0"/>
              <a:t> </a:t>
            </a:r>
            <a:r>
              <a:rPr lang="ru-RU" sz="3200" dirty="0" err="1"/>
              <a:t>дотримуватися</a:t>
            </a:r>
            <a:r>
              <a:rPr lang="ru-RU" sz="3200" dirty="0"/>
              <a:t> </a:t>
            </a:r>
            <a:r>
              <a:rPr lang="ru-RU" sz="3200" dirty="0" err="1"/>
              <a:t>цілого</a:t>
            </a:r>
            <a:r>
              <a:rPr lang="ru-RU" sz="3200" dirty="0"/>
              <a:t> ряду </a:t>
            </a:r>
            <a:r>
              <a:rPr lang="ru-RU" sz="3200" dirty="0" err="1"/>
              <a:t>вимог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543829" cy="3734229"/>
          </a:xfrm>
        </p:spPr>
        <p:txBody>
          <a:bodyPr/>
          <a:lstStyle/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структури</a:t>
            </a:r>
            <a:r>
              <a:rPr lang="ru-RU" dirty="0"/>
              <a:t> уроку </a:t>
            </a:r>
            <a:endParaRPr lang="ru-RU" dirty="0" smtClean="0"/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уроку </a:t>
            </a:r>
            <a:endParaRPr lang="ru-RU" dirty="0" smtClean="0"/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змісту</a:t>
            </a:r>
            <a:r>
              <a:rPr lang="ru-RU" dirty="0"/>
              <a:t> уроку і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уроку </a:t>
            </a:r>
            <a:endParaRPr lang="ru-RU" dirty="0" smtClean="0"/>
          </a:p>
          <a:p>
            <a:r>
              <a:rPr lang="ru-RU" dirty="0" err="1"/>
              <a:t>Ефективність</a:t>
            </a:r>
            <a:r>
              <a:rPr lang="ru-RU" dirty="0"/>
              <a:t> уроку: </a:t>
            </a:r>
            <a:r>
              <a:rPr lang="ru-RU" dirty="0" err="1"/>
              <a:t>від</a:t>
            </a:r>
            <a:r>
              <a:rPr lang="ru-RU" dirty="0"/>
              <a:t> кого і </a:t>
            </a:r>
            <a:r>
              <a:rPr lang="ru-RU" dirty="0" err="1"/>
              <a:t>чого</a:t>
            </a:r>
            <a:r>
              <a:rPr lang="ru-RU" dirty="0"/>
              <a:t> вона </a:t>
            </a:r>
            <a:r>
              <a:rPr lang="ru-RU" dirty="0" err="1"/>
              <a:t>залежить</a:t>
            </a:r>
            <a:r>
              <a:rPr lang="ru-RU" dirty="0"/>
              <a:t>?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384881" y="4281256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0565" y="4929328"/>
            <a:ext cx="63367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і </a:t>
            </a:r>
            <a:r>
              <a:rPr lang="ru-RU" dirty="0" smtClean="0"/>
              <a:t>провести </a:t>
            </a:r>
            <a:r>
              <a:rPr lang="ru-RU" dirty="0" err="1"/>
              <a:t>такий</a:t>
            </a:r>
            <a:r>
              <a:rPr lang="ru-RU" dirty="0"/>
              <a:t> урок нелегко.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відповідально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, але </a:t>
            </a:r>
            <a:r>
              <a:rPr lang="ru-RU" dirty="0" err="1"/>
              <a:t>найбільше</a:t>
            </a:r>
            <a:r>
              <a:rPr lang="ru-RU" dirty="0"/>
              <a:t> –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6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5" b="1996"/>
          <a:stretch/>
        </p:blipFill>
        <p:spPr bwMode="auto">
          <a:xfrm>
            <a:off x="755576" y="1700808"/>
            <a:ext cx="7704856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548680"/>
            <a:ext cx="71287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«Розвиток </a:t>
            </a:r>
            <a:r>
              <a:rPr lang="uk-UA" b="1" i="1" dirty="0"/>
              <a:t>ключових компетентностей учнів та їх підготовка до успіху у сучасних умовах життя на основі використання традиційних та новітніх технологій навчання»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92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2132856"/>
            <a:ext cx="6768752" cy="3816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764705"/>
            <a:ext cx="64807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Державний стандарт базової середньої школи  </a:t>
            </a:r>
            <a:endParaRPr lang="uk-UA" b="1" dirty="0" smtClean="0"/>
          </a:p>
          <a:p>
            <a:pPr algn="ctr"/>
            <a:r>
              <a:rPr lang="uk-UA" dirty="0" smtClean="0"/>
              <a:t>НУШ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54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5923776"/>
              </p:ext>
            </p:extLst>
          </p:nvPr>
        </p:nvGraphicFramePr>
        <p:xfrm>
          <a:off x="1763688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578754"/>
              </p:ext>
            </p:extLst>
          </p:nvPr>
        </p:nvGraphicFramePr>
        <p:xfrm>
          <a:off x="1187624" y="1700808"/>
          <a:ext cx="66484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504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9930889"/>
              </p:ext>
            </p:extLst>
          </p:nvPr>
        </p:nvGraphicFramePr>
        <p:xfrm>
          <a:off x="1524000" y="1397000"/>
          <a:ext cx="63603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67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688</TotalTime>
  <Words>369</Words>
  <Application>Microsoft Office PowerPoint</Application>
  <PresentationFormat>Экран (4:3)</PresentationFormat>
  <Paragraphs>80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Презентация PowerPoint</vt:lpstr>
      <vt:lpstr>Презентация PowerPoint</vt:lpstr>
      <vt:lpstr>Урок – дзеркало загальної педагогічної культури вчителя, мірило його інтелектуального багатства, показник його світогляду, ерудиції. До хорошого уроку вчитель готується все життя.                                                           В. Сухомлинський</vt:lpstr>
      <vt:lpstr>Сучасний урок</vt:lpstr>
      <vt:lpstr>Педагог зобов'язаний па уроці дотримуватися цілого ряду вимог</vt:lpstr>
      <vt:lpstr>Презентация PowerPoint</vt:lpstr>
      <vt:lpstr>Презентация PowerPoint</vt:lpstr>
      <vt:lpstr>Презентация PowerPoint</vt:lpstr>
      <vt:lpstr>Презентация PowerPoint</vt:lpstr>
      <vt:lpstr>Крокуємо з часом </vt:lpstr>
      <vt:lpstr>Презентация PowerPoint</vt:lpstr>
      <vt:lpstr>Сучасний урок, вчитель. Який він?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Zver</cp:lastModifiedBy>
  <cp:revision>28</cp:revision>
  <dcterms:created xsi:type="dcterms:W3CDTF">2023-01-14T19:39:53Z</dcterms:created>
  <dcterms:modified xsi:type="dcterms:W3CDTF">2023-05-02T12:01:36Z</dcterms:modified>
</cp:coreProperties>
</file>