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5"/>
  </p:notesMasterIdLst>
  <p:sldIdLst>
    <p:sldId id="256" r:id="rId2"/>
    <p:sldId id="285" r:id="rId3"/>
    <p:sldId id="258" r:id="rId4"/>
    <p:sldId id="309" r:id="rId5"/>
    <p:sldId id="303" r:id="rId6"/>
    <p:sldId id="304" r:id="rId7"/>
    <p:sldId id="305" r:id="rId8"/>
    <p:sldId id="310" r:id="rId9"/>
    <p:sldId id="311" r:id="rId10"/>
    <p:sldId id="312" r:id="rId11"/>
    <p:sldId id="313" r:id="rId12"/>
    <p:sldId id="314" r:id="rId13"/>
    <p:sldId id="315" r:id="rId14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00"/>
    <a:srgbClr val="CC00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5" autoAdjust="0"/>
    <p:restoredTop sz="94728" autoAdjust="0"/>
  </p:normalViewPr>
  <p:slideViewPr>
    <p:cSldViewPr>
      <p:cViewPr varScale="1">
        <p:scale>
          <a:sx n="59" d="100"/>
          <a:sy n="59" d="100"/>
        </p:scale>
        <p:origin x="150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9E1A84E-E78A-4C70-BFD8-B96FFC92663E}" type="datetimeFigureOut">
              <a:rPr lang="uk-UA"/>
              <a:pPr>
                <a:defRPr/>
              </a:pPr>
              <a:t>17.02.2025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04E4D5D-144F-4F6E-8C56-8BB5516F597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0010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8DF2-CD06-495F-ACC1-5B5D39A9CBC5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542217253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F069-15E5-4C2A-98F1-A2EC735D7E3B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652553114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CE8F8-50AC-4204-AFAA-796CBDD2F682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64961327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5F2D9-CEB9-41F1-86AF-3C5F1CC3C481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47294694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C9A4F-F3F4-4A49-955B-BBE4CE4B186F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410535526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52ED-FA9C-46F7-9D06-DD91229A2389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00973903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EE482-D9F3-4556-86FF-2B09FAB96E01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73429929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0CD6-503C-4A6B-896C-406D2DC87990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79825016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7F0B5-A83C-491A-A49B-5AA7A824E77E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7586493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3805E-B3DC-4FA8-A973-786DA4098C18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736491782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26782-B11E-4AB3-8A8C-533D8BC30D91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22701253"/>
      </p:ext>
    </p:extLst>
  </p:cSld>
  <p:clrMapOvr>
    <a:masterClrMapping/>
  </p:clrMapOvr>
  <p:transition spd="slow" advTm="400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  <a:endParaRPr lang="en-US" alt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7DDB49D-73D3-4138-907C-E1B75ACFC1D1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1" r:id="rId2"/>
    <p:sldLayoutId id="2147483757" r:id="rId3"/>
    <p:sldLayoutId id="2147483752" r:id="rId4"/>
    <p:sldLayoutId id="2147483753" r:id="rId5"/>
    <p:sldLayoutId id="2147483754" r:id="rId6"/>
    <p:sldLayoutId id="2147483758" r:id="rId7"/>
    <p:sldLayoutId id="2147483759" r:id="rId8"/>
    <p:sldLayoutId id="2147483760" r:id="rId9"/>
    <p:sldLayoutId id="2147483755" r:id="rId10"/>
    <p:sldLayoutId id="2147483761" r:id="rId11"/>
  </p:sldLayoutIdLst>
  <p:transition spd="slow" advTm="4000">
    <p:dissolve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116013" y="476250"/>
            <a:ext cx="6696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Times New Roman" pitchFamily="18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448049" y="404051"/>
            <a:ext cx="601173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600" b="1" dirty="0">
              <a:solidFill>
                <a:srgbClr val="990000"/>
              </a:solidFill>
              <a:latin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600" b="1" dirty="0">
              <a:solidFill>
                <a:srgbClr val="990000"/>
              </a:solidFill>
              <a:latin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600" b="1" dirty="0">
              <a:solidFill>
                <a:srgbClr val="990000"/>
              </a:solidFill>
              <a:latin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 ліцею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2024-2025 </a:t>
            </a:r>
            <a:r>
              <a:rPr lang="uk-UA" altLang="uk-UA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alt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Воскресенський ліцей Воскресенської селищної ради</a:t>
            </a:r>
          </a:p>
        </p:txBody>
      </p:sp>
      <p:pic>
        <p:nvPicPr>
          <p:cNvPr id="8197" name="Picture 3" descr="D:\флешка\Малюнки на презентації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988840"/>
            <a:ext cx="30956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1853"/>
            <a:ext cx="4032002" cy="106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8466D5-1955-8DBD-9767-27B4AE440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63" y="3140968"/>
            <a:ext cx="3428368" cy="1728192"/>
          </a:xfrm>
          <a:prstGeom prst="rect">
            <a:avLst/>
          </a:prstGeom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96572-8857-6024-F46A-DFDB93AD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Святого Миколая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7BFE65-C9DA-5922-1784-F0274A0CC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4211962" cy="2369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ABAD6E-A78D-CF55-9995-D8D8F9C85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62" y="1484784"/>
            <a:ext cx="4084802" cy="2369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06BEAA-354F-C3CD-E2E1-FA5407E8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331" y="4188602"/>
            <a:ext cx="4211960" cy="2369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942421-2F53-2191-4233-763664860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94" y="4142926"/>
            <a:ext cx="3978600" cy="2238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312193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56265-EB17-36E6-95F6-0020B40E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 року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EFAC69-2B78-D969-BF89-058A2A545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00808"/>
            <a:ext cx="3548422" cy="1656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ED2E39-AFB8-9596-0A99-421CF08F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500" r="5081" b="35300"/>
          <a:stretch/>
        </p:blipFill>
        <p:spPr>
          <a:xfrm>
            <a:off x="311966" y="3933056"/>
            <a:ext cx="3600400" cy="2145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F4475F-FD93-0987-0B12-F37CB4AD3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933056"/>
            <a:ext cx="4330824" cy="2145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0E9051-21CD-5CA5-8699-3E4FD2377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012" y="476672"/>
            <a:ext cx="2359529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5156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9DE67-8D31-92D8-93AF-4A14F8E4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Різдвяні канікули»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BA1E1C1-6DD8-C7E0-07F4-FE4F51903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3822192" cy="2617928"/>
          </a:xfrm>
        </p:spPr>
      </p:pic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4198875C-8AE9-436C-AB50-1B25FF8DE3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25" y="1340768"/>
            <a:ext cx="3822700" cy="261792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1BD5C0-517B-94AC-9E14-15FF0F139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77072"/>
            <a:ext cx="4104456" cy="26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95761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F478F-4C37-B212-B8AA-46587B87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</a:t>
            </a:r>
            <a:br>
              <a:rPr lang="uk-UA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Подаруй </a:t>
            </a:r>
            <a:r>
              <a:rPr lang="uk-UA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валентинку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Герою</a:t>
            </a: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61929-90BD-7ABF-F01E-5A752E80C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85" y="4043189"/>
            <a:ext cx="3302230" cy="2476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62CE1A-C346-A9B0-0CEF-653A988BC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18" y="1916833"/>
            <a:ext cx="3548728" cy="199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D5BA38-AE4B-86AE-4EE7-CE84957A8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916833"/>
            <a:ext cx="3548727" cy="199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639415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4355976" y="116632"/>
            <a:ext cx="4608512" cy="6624736"/>
          </a:xfrm>
        </p:spPr>
        <p:txBody>
          <a:bodyPr rtlCol="0">
            <a:normAutofit/>
          </a:bodyPr>
          <a:lstStyle/>
          <a:p>
            <a:pPr marL="800100" indent="-800100" algn="l" eaLnBrk="1" fontAlgn="auto" hangingPunct="1">
              <a:spcAft>
                <a:spcPts val="0"/>
              </a:spcAft>
              <a:defRPr/>
            </a:pP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uk-UA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6FB651-DA69-25FB-B8B8-6880896E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17" y="3205767"/>
            <a:ext cx="5976663" cy="285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17FDC4-F360-DFE5-F80F-8FA71887D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76672"/>
            <a:ext cx="7920880" cy="2160240"/>
          </a:xfrm>
          <a:prstGeom prst="rect">
            <a:avLst/>
          </a:prstGeom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F148C-50E3-4EB7-65F2-53C8757E2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5" y="476673"/>
            <a:ext cx="8215825" cy="1158454"/>
          </a:xfrm>
          <a:prstGeom prst="rect">
            <a:avLst/>
          </a:prstGeom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132138" y="1268413"/>
            <a:ext cx="3673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>
                <a:latin typeface="Arial" charset="0"/>
              </a:rPr>
              <a:t>                     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855A2D2A-E6D5-4130-8F99-706BFD1D05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283968" y="2852936"/>
            <a:ext cx="4608511" cy="3096344"/>
          </a:xfrm>
        </p:spPr>
      </p:pic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ABBE0EA4-664C-2926-B519-786640E578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Девіз: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Збиратися разом- це початок,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Триматися разом – це процес,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 разом –це успіх!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(Генріх Форд)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 День МИРУ!</a:t>
            </a:r>
            <a:br>
              <a:rPr lang="uk-UA" altLang="uk-UA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uk-UA" sz="2200" b="1" dirty="0">
              <a:solidFill>
                <a:schemeClr val="tx1"/>
              </a:solidFill>
            </a:endParaRP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979613" y="49006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09EA72D-47E9-0D21-DC7D-DBC5D61BD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139" y="1590675"/>
            <a:ext cx="3744680" cy="2360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FD4D8-418D-7FE6-8C0D-ADCB6218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590675"/>
            <a:ext cx="3744681" cy="2360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C1FA29-A573-0288-D7BC-99FF94A8C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00" y="4205085"/>
            <a:ext cx="3744681" cy="2176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482CAE-CE9F-2648-7E0F-4CF5BC4EB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086" y="4205085"/>
            <a:ext cx="3744681" cy="2313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3BD8F-4BA4-AB30-D71C-E22E32DF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працівника освіти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050ED7D-A181-19CB-AAC9-2F6FF406D0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9512" y="2679192"/>
            <a:ext cx="4319463" cy="3126072"/>
          </a:xfrm>
        </p:spPr>
      </p:pic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4F89FC19-05F4-3BFC-EE63-75209B00B34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645024" y="2679192"/>
            <a:ext cx="4247455" cy="3126072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BD7B3-441C-38F4-090F-07979022C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376" y="1055373"/>
            <a:ext cx="2791197" cy="1854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0A7B8-1945-4DE0-53B7-43CC5319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селища Воскресенське</a:t>
            </a:r>
            <a:endParaRPr 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CC53C701-8037-7B61-C19F-EF4E4B1E59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200" y="1590675"/>
            <a:ext cx="3822700" cy="2544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6164B89E-644B-9ED4-92BC-639D683B777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716016" y="1625834"/>
            <a:ext cx="3822700" cy="2544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D6D64D-F8DB-7B0C-EB11-756AE6C72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86" y="4293096"/>
            <a:ext cx="3822699" cy="232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F213BE-249E-EA42-C56A-832DC70B1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4" y="4264528"/>
            <a:ext cx="3822698" cy="233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555EBC-8DD0-8EF4-8524-46CFCA12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 Осінь</a:t>
            </a:r>
            <a:endParaRPr 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63C5E64-609F-80A1-F506-52D555AE7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4247327" cy="4785712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голосування: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- Овчаренко Євгенія, учениця 8-Б класу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-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Мальона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Юлія, учениця 6-Б класу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місце-Кім Кіра, 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7-Б класу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C7A2D988-2306-6AE6-538E-6A746E02F1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294853" y="1320687"/>
            <a:ext cx="1579267" cy="253877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20C064-2672-8298-9A71-26B2E1B96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37" y="4437926"/>
            <a:ext cx="4052731" cy="17993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CA62EA-4217-E51E-4B32-AC210EA8E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708920"/>
            <a:ext cx="1511589" cy="2664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D9E98-B047-1C2D-2A6C-4A8DE392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733" y="4125165"/>
            <a:ext cx="1579267" cy="2496102"/>
          </a:xfrm>
          <a:prstGeom prst="rect">
            <a:avLst/>
          </a:prstGeom>
        </p:spPr>
      </p:pic>
    </p:spTree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78B504E-51D7-5984-4C9B-7081802BF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498" y="1343823"/>
            <a:ext cx="3443492" cy="1936964"/>
          </a:xfrm>
          <a:prstGeom prst="roundRect">
            <a:avLst>
              <a:gd name="adj" fmla="val 1955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DE028F-BA14-E2E0-1C1A-33FF05AE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Посвята в першокласники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F15A6-D013-0E31-A3B6-5B70B17F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435208"/>
            <a:ext cx="3013414" cy="17872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A33D07-9300-FF29-25C4-919D8782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76" y="3478498"/>
            <a:ext cx="2812218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DE1CDC-E109-E78C-7453-CB5556D7F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277" y="4953340"/>
            <a:ext cx="2812218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81667E-295B-018D-C749-058984F19D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949" r="5398" b="26835"/>
          <a:stretch/>
        </p:blipFill>
        <p:spPr>
          <a:xfrm>
            <a:off x="5004048" y="3416289"/>
            <a:ext cx="2812218" cy="1703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E67A32-6D2D-A304-E7B9-4CDBE1D032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297" b="9868"/>
          <a:stretch/>
        </p:blipFill>
        <p:spPr>
          <a:xfrm>
            <a:off x="6271453" y="5119464"/>
            <a:ext cx="2773210" cy="1703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2705297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6503661-06DF-9AE8-516D-D8D7B6C4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404665"/>
            <a:ext cx="7560840" cy="936104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Вибори президента учнівського самоврядування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7F890-E1C5-DA2E-9B37-FEC3EADF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3968442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448EF5-A692-1CD4-509A-029150B41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91" y="1556792"/>
            <a:ext cx="3968441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39EC77-2368-B7A8-36DE-530231728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33" y="4194295"/>
            <a:ext cx="3932454" cy="2213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9D8F78-1B2D-1AA4-CD0C-627F82055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525" y="4120224"/>
            <a:ext cx="4067372" cy="22878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70562770"/>
      </p:ext>
    </p:extLst>
  </p:cSld>
  <p:clrMapOvr>
    <a:masterClrMapping/>
  </p:clrMapOvr>
  <p:transition spd="slow" advTm="4000">
    <p:dissolve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1203</TotalTime>
  <Words>105</Words>
  <Application>Microsoft Office PowerPoint</Application>
  <PresentationFormat>Екран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Arial Unicode MS</vt:lpstr>
      <vt:lpstr>Calibri</vt:lpstr>
      <vt:lpstr>Candara</vt:lpstr>
      <vt:lpstr>Symbol</vt:lpstr>
      <vt:lpstr>Times New Roman</vt:lpstr>
      <vt:lpstr>Волна</vt:lpstr>
      <vt:lpstr>Презентація PowerPoint</vt:lpstr>
      <vt:lpstr>.</vt:lpstr>
      <vt:lpstr>Презентація PowerPoint</vt:lpstr>
      <vt:lpstr>Всесвітній День МИРУ! </vt:lpstr>
      <vt:lpstr>День працівника освіти</vt:lpstr>
      <vt:lpstr>День селища Воскресенське</vt:lpstr>
      <vt:lpstr>Міс Осінь</vt:lpstr>
      <vt:lpstr>Посвята в першокласники</vt:lpstr>
      <vt:lpstr>Презентація PowerPoint</vt:lpstr>
      <vt:lpstr>День Святого Миколая</vt:lpstr>
      <vt:lpstr>Лідер року</vt:lpstr>
      <vt:lpstr>« Різдвяні канікули»</vt:lpstr>
      <vt:lpstr>Майстер-клас «Подаруй валентинку Герою»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Iryna</dc:creator>
  <cp:lastModifiedBy>UNICEF</cp:lastModifiedBy>
  <cp:revision>72</cp:revision>
  <dcterms:created xsi:type="dcterms:W3CDTF">2017-11-17T09:51:31Z</dcterms:created>
  <dcterms:modified xsi:type="dcterms:W3CDTF">2025-02-17T14:02:53Z</dcterms:modified>
</cp:coreProperties>
</file>